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76" r:id="rId1"/>
    <p:sldMasterId id="2147484274" r:id="rId2"/>
    <p:sldMasterId id="2147484292" r:id="rId3"/>
    <p:sldMasterId id="2147484306" r:id="rId4"/>
    <p:sldMasterId id="2147484325" r:id="rId5"/>
    <p:sldMasterId id="2147484337" r:id="rId6"/>
  </p:sldMasterIdLst>
  <p:notesMasterIdLst>
    <p:notesMasterId r:id="rId27"/>
  </p:notesMasterIdLst>
  <p:handoutMasterIdLst>
    <p:handoutMasterId r:id="rId28"/>
  </p:handoutMasterIdLst>
  <p:sldIdLst>
    <p:sldId id="482" r:id="rId7"/>
    <p:sldId id="716" r:id="rId8"/>
    <p:sldId id="717" r:id="rId9"/>
    <p:sldId id="718" r:id="rId10"/>
    <p:sldId id="719" r:id="rId11"/>
    <p:sldId id="720" r:id="rId12"/>
    <p:sldId id="298" r:id="rId13"/>
    <p:sldId id="293" r:id="rId14"/>
    <p:sldId id="341" r:id="rId15"/>
    <p:sldId id="722" r:id="rId16"/>
    <p:sldId id="729" r:id="rId17"/>
    <p:sldId id="730" r:id="rId18"/>
    <p:sldId id="721" r:id="rId19"/>
    <p:sldId id="723" r:id="rId20"/>
    <p:sldId id="724" r:id="rId21"/>
    <p:sldId id="725" r:id="rId22"/>
    <p:sldId id="726" r:id="rId23"/>
    <p:sldId id="727" r:id="rId24"/>
    <p:sldId id="731" r:id="rId25"/>
    <p:sldId id="715" r:id="rId26"/>
  </p:sldIdLst>
  <p:sldSz cx="12192000" cy="6858000"/>
  <p:notesSz cx="7010400" cy="9296400"/>
  <p:defaultTextStyle>
    <a:defPPr>
      <a:defRPr lang="tr-TR"/>
    </a:defPPr>
    <a:lvl1pPr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9E47"/>
    <a:srgbClr val="0000FF"/>
    <a:srgbClr val="FCFCFC"/>
    <a:srgbClr val="ECECEC"/>
    <a:srgbClr val="FFFFC9"/>
    <a:srgbClr val="4BACC6"/>
    <a:srgbClr val="000000"/>
    <a:srgbClr val="EEEDE8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1CD373-6BB7-4B93-8487-FF3AF760C251}" v="1" dt="2025-09-28T11:57:52.1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Açık Stil 1 - Vurgu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Stil Yok, Kılavuz Yok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Açık Stil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Açık Stil 3 - Vurgu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Orta Stil 2 - Vurgu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Açık Stil 3 - Vurgu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Açık Stil 3 - Vurgu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Orta Stil 2 - Vurgu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Orta Stil 1 - Vurgu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Orta Stil 1 - Vurgu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Orta Stil 4 - Vurgu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Orta Stil 3 - Vurgu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Orta Stil 3 - Vurgu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Orta Stil 3 - Vurgu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126" autoAdjust="0"/>
  </p:normalViewPr>
  <p:slideViewPr>
    <p:cSldViewPr snapToObjects="1">
      <p:cViewPr varScale="1">
        <p:scale>
          <a:sx n="94" d="100"/>
          <a:sy n="94" d="100"/>
        </p:scale>
        <p:origin x="102" y="2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708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Objects="1">
      <p:cViewPr varScale="1">
        <p:scale>
          <a:sx n="82" d="100"/>
          <a:sy n="82" d="100"/>
        </p:scale>
        <p:origin x="3696" y="96"/>
      </p:cViewPr>
      <p:guideLst>
        <p:guide orient="horz" pos="2927"/>
        <p:guide pos="220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ülent ŞİMŞEK" userId="09dd9077-a823-4a9e-aa16-3b7b2703aeca" providerId="ADAL" clId="{76A07C52-42E0-4AFF-9380-06EEAE0A2ADC}"/>
    <pc:docChg chg="undo custSel addSld delSld modSld modMainMaster">
      <pc:chgData name="Bülent ŞİMŞEK" userId="09dd9077-a823-4a9e-aa16-3b7b2703aeca" providerId="ADAL" clId="{76A07C52-42E0-4AFF-9380-06EEAE0A2ADC}" dt="2024-07-23T10:29:22.742" v="156" actId="14100"/>
      <pc:docMkLst>
        <pc:docMk/>
      </pc:docMkLst>
      <pc:sldChg chg="modSp add del mod">
        <pc:chgData name="Bülent ŞİMŞEK" userId="09dd9077-a823-4a9e-aa16-3b7b2703aeca" providerId="ADAL" clId="{76A07C52-42E0-4AFF-9380-06EEAE0A2ADC}" dt="2024-07-23T10:08:04.239" v="25" actId="47"/>
        <pc:sldMkLst>
          <pc:docMk/>
          <pc:sldMk cId="3420449434" sldId="256"/>
        </pc:sldMkLst>
      </pc:sldChg>
      <pc:sldChg chg="modSp add mod">
        <pc:chgData name="Bülent ŞİMŞEK" userId="09dd9077-a823-4a9e-aa16-3b7b2703aeca" providerId="ADAL" clId="{76A07C52-42E0-4AFF-9380-06EEAE0A2ADC}" dt="2024-07-23T10:16:18.577" v="84" actId="27636"/>
        <pc:sldMkLst>
          <pc:docMk/>
          <pc:sldMk cId="2091791577" sldId="257"/>
        </pc:sldMkLst>
      </pc:sldChg>
      <pc:sldChg chg="addSp delSp modSp add mod">
        <pc:chgData name="Bülent ŞİMŞEK" userId="09dd9077-a823-4a9e-aa16-3b7b2703aeca" providerId="ADAL" clId="{76A07C52-42E0-4AFF-9380-06EEAE0A2ADC}" dt="2024-07-23T10:12:04.247" v="53"/>
        <pc:sldMkLst>
          <pc:docMk/>
          <pc:sldMk cId="2504946644" sldId="261"/>
        </pc:sldMkLst>
      </pc:sldChg>
      <pc:sldChg chg="addSp delSp modSp add mod">
        <pc:chgData name="Bülent ŞİMŞEK" userId="09dd9077-a823-4a9e-aa16-3b7b2703aeca" providerId="ADAL" clId="{76A07C52-42E0-4AFF-9380-06EEAE0A2ADC}" dt="2024-07-23T10:25:54.820" v="135" actId="2711"/>
        <pc:sldMkLst>
          <pc:docMk/>
          <pc:sldMk cId="670611120" sldId="264"/>
        </pc:sldMkLst>
      </pc:sldChg>
      <pc:sldChg chg="addSp delSp modSp add mod chgLayout">
        <pc:chgData name="Bülent ŞİMŞEK" userId="09dd9077-a823-4a9e-aa16-3b7b2703aeca" providerId="ADAL" clId="{76A07C52-42E0-4AFF-9380-06EEAE0A2ADC}" dt="2024-07-23T10:19:01.289" v="95" actId="207"/>
        <pc:sldMkLst>
          <pc:docMk/>
          <pc:sldMk cId="1867323115" sldId="265"/>
        </pc:sldMkLst>
      </pc:sldChg>
      <pc:sldChg chg="addSp delSp modSp add mod">
        <pc:chgData name="Bülent ŞİMŞEK" userId="09dd9077-a823-4a9e-aa16-3b7b2703aeca" providerId="ADAL" clId="{76A07C52-42E0-4AFF-9380-06EEAE0A2ADC}" dt="2024-07-23T10:26:08.896" v="136" actId="2711"/>
        <pc:sldMkLst>
          <pc:docMk/>
          <pc:sldMk cId="78320112" sldId="266"/>
        </pc:sldMkLst>
      </pc:sldChg>
      <pc:sldChg chg="addSp delSp modSp add mod">
        <pc:chgData name="Bülent ŞİMŞEK" userId="09dd9077-a823-4a9e-aa16-3b7b2703aeca" providerId="ADAL" clId="{76A07C52-42E0-4AFF-9380-06EEAE0A2ADC}" dt="2024-07-23T10:29:22.742" v="156" actId="14100"/>
        <pc:sldMkLst>
          <pc:docMk/>
          <pc:sldMk cId="968097974" sldId="267"/>
        </pc:sldMkLst>
      </pc:sldChg>
      <pc:sldChg chg="addSp delSp modSp add mod">
        <pc:chgData name="Bülent ŞİMŞEK" userId="09dd9077-a823-4a9e-aa16-3b7b2703aeca" providerId="ADAL" clId="{76A07C52-42E0-4AFF-9380-06EEAE0A2ADC}" dt="2024-07-23T10:12:27.999" v="61" actId="478"/>
        <pc:sldMkLst>
          <pc:docMk/>
          <pc:sldMk cId="1528455975" sldId="268"/>
        </pc:sldMkLst>
      </pc:sldChg>
      <pc:sldChg chg="addSp delSp modSp add mod chgLayout">
        <pc:chgData name="Bülent ŞİMŞEK" userId="09dd9077-a823-4a9e-aa16-3b7b2703aeca" providerId="ADAL" clId="{76A07C52-42E0-4AFF-9380-06EEAE0A2ADC}" dt="2024-07-23T10:21:35.306" v="103" actId="207"/>
        <pc:sldMkLst>
          <pc:docMk/>
          <pc:sldMk cId="449011563" sldId="271"/>
        </pc:sldMkLst>
      </pc:sldChg>
      <pc:sldChg chg="addSp delSp modSp add mod chgLayout">
        <pc:chgData name="Bülent ŞİMŞEK" userId="09dd9077-a823-4a9e-aa16-3b7b2703aeca" providerId="ADAL" clId="{76A07C52-42E0-4AFF-9380-06EEAE0A2ADC}" dt="2024-07-23T10:22:00.570" v="107" actId="207"/>
        <pc:sldMkLst>
          <pc:docMk/>
          <pc:sldMk cId="1533017926" sldId="272"/>
        </pc:sldMkLst>
      </pc:sldChg>
      <pc:sldChg chg="addSp delSp modSp add mod chgLayout">
        <pc:chgData name="Bülent ŞİMŞEK" userId="09dd9077-a823-4a9e-aa16-3b7b2703aeca" providerId="ADAL" clId="{76A07C52-42E0-4AFF-9380-06EEAE0A2ADC}" dt="2024-07-23T10:22:51.768" v="111" actId="11"/>
        <pc:sldMkLst>
          <pc:docMk/>
          <pc:sldMk cId="3497496455" sldId="273"/>
        </pc:sldMkLst>
      </pc:sldChg>
      <pc:sldChg chg="addSp delSp modSp add mod">
        <pc:chgData name="Bülent ŞİMŞEK" userId="09dd9077-a823-4a9e-aa16-3b7b2703aeca" providerId="ADAL" clId="{76A07C52-42E0-4AFF-9380-06EEAE0A2ADC}" dt="2024-07-23T10:25:32.316" v="132" actId="2711"/>
        <pc:sldMkLst>
          <pc:docMk/>
          <pc:sldMk cId="402387253" sldId="274"/>
        </pc:sldMkLst>
      </pc:sldChg>
      <pc:sldChg chg="addSp delSp modSp add mod">
        <pc:chgData name="Bülent ŞİMŞEK" userId="09dd9077-a823-4a9e-aa16-3b7b2703aeca" providerId="ADAL" clId="{76A07C52-42E0-4AFF-9380-06EEAE0A2ADC}" dt="2024-07-23T10:26:39.033" v="137" actId="12100"/>
        <pc:sldMkLst>
          <pc:docMk/>
          <pc:sldMk cId="2179360589" sldId="276"/>
        </pc:sldMkLst>
      </pc:sldChg>
      <pc:sldChg chg="addSp delSp modSp add mod">
        <pc:chgData name="Bülent ŞİMŞEK" userId="09dd9077-a823-4a9e-aa16-3b7b2703aeca" providerId="ADAL" clId="{76A07C52-42E0-4AFF-9380-06EEAE0A2ADC}" dt="2024-07-23T10:28:22.490" v="141" actId="1076"/>
        <pc:sldMkLst>
          <pc:docMk/>
          <pc:sldMk cId="1124122308" sldId="277"/>
        </pc:sldMkLst>
      </pc:sldChg>
      <pc:sldChg chg="addSp delSp modSp add mod">
        <pc:chgData name="Bülent ŞİMŞEK" userId="09dd9077-a823-4a9e-aa16-3b7b2703aeca" providerId="ADAL" clId="{76A07C52-42E0-4AFF-9380-06EEAE0A2ADC}" dt="2024-07-23T10:24:44.948" v="122" actId="2711"/>
        <pc:sldMkLst>
          <pc:docMk/>
          <pc:sldMk cId="1290777009" sldId="278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1413674428" sldId="360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323196525" sldId="368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384542898" sldId="369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2627310750" sldId="371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539000136" sldId="372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358876214" sldId="373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226334663" sldId="374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3361496875" sldId="375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3064326746" sldId="376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3771003069" sldId="377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568108076" sldId="380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2419719680" sldId="381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3309277321" sldId="384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2321052546" sldId="391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2488256302" sldId="392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936928989" sldId="393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10143431" sldId="394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850147472" sldId="396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577504157" sldId="397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2165934086" sldId="399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1808679356" sldId="400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3837134361" sldId="401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2613143657" sldId="402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1021331302" sldId="403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1534358346" sldId="404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377838601" sldId="405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430048330" sldId="429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1501261997" sldId="431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660086331" sldId="432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4013027710" sldId="433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3529837008" sldId="434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2277187943" sldId="435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3714136880" sldId="436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928011774" sldId="437"/>
        </pc:sldMkLst>
      </pc:sldChg>
      <pc:sldChg chg="modSp mod">
        <pc:chgData name="Bülent ŞİMŞEK" userId="09dd9077-a823-4a9e-aa16-3b7b2703aeca" providerId="ADAL" clId="{76A07C52-42E0-4AFF-9380-06EEAE0A2ADC}" dt="2024-07-23T10:07:57.199" v="24" actId="20577"/>
        <pc:sldMkLst>
          <pc:docMk/>
          <pc:sldMk cId="0" sldId="482"/>
        </pc:sldMkLst>
      </pc:sldChg>
      <pc:sldChg chg="delSp modSp mod">
        <pc:chgData name="Bülent ŞİMŞEK" userId="09dd9077-a823-4a9e-aa16-3b7b2703aeca" providerId="ADAL" clId="{76A07C52-42E0-4AFF-9380-06EEAE0A2ADC}" dt="2024-07-23T10:13:12.669" v="82" actId="478"/>
        <pc:sldMkLst>
          <pc:docMk/>
          <pc:sldMk cId="0" sldId="715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1107125671" sldId="716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1675898354" sldId="717"/>
        </pc:sldMkLst>
      </pc:sldChg>
      <pc:sldChg chg="del">
        <pc:chgData name="Bülent ŞİMŞEK" userId="09dd9077-a823-4a9e-aa16-3b7b2703aeca" providerId="ADAL" clId="{76A07C52-42E0-4AFF-9380-06EEAE0A2ADC}" dt="2024-07-23T10:06:38.258" v="0" actId="47"/>
        <pc:sldMkLst>
          <pc:docMk/>
          <pc:sldMk cId="3921607348" sldId="718"/>
        </pc:sldMkLst>
      </pc:sldChg>
      <pc:sldMasterChg chg="modSp mod delSldLayout">
        <pc:chgData name="Bülent ŞİMŞEK" userId="09dd9077-a823-4a9e-aa16-3b7b2703aeca" providerId="ADAL" clId="{76A07C52-42E0-4AFF-9380-06EEAE0A2ADC}" dt="2024-07-23T10:09:27.366" v="44" actId="20577"/>
        <pc:sldMasterMkLst>
          <pc:docMk/>
          <pc:sldMasterMk cId="0" sldId="2147483976"/>
        </pc:sldMasterMkLst>
        <pc:sldLayoutChg chg="del">
          <pc:chgData name="Bülent ŞİMŞEK" userId="09dd9077-a823-4a9e-aa16-3b7b2703aeca" providerId="ADAL" clId="{76A07C52-42E0-4AFF-9380-06EEAE0A2ADC}" dt="2024-07-23T10:06:38.258" v="0" actId="47"/>
          <pc:sldLayoutMkLst>
            <pc:docMk/>
            <pc:sldMasterMk cId="0" sldId="2147483976"/>
            <pc:sldLayoutMk cId="3888553766" sldId="2147484267"/>
          </pc:sldLayoutMkLst>
        </pc:sldLayoutChg>
        <pc:sldLayoutChg chg="del">
          <pc:chgData name="Bülent ŞİMŞEK" userId="09dd9077-a823-4a9e-aa16-3b7b2703aeca" providerId="ADAL" clId="{76A07C52-42E0-4AFF-9380-06EEAE0A2ADC}" dt="2024-07-23T10:06:38.258" v="0" actId="47"/>
          <pc:sldLayoutMkLst>
            <pc:docMk/>
            <pc:sldMasterMk cId="0" sldId="2147483976"/>
            <pc:sldLayoutMk cId="916238224" sldId="2147484270"/>
          </pc:sldLayoutMkLst>
        </pc:sldLayoutChg>
        <pc:sldLayoutChg chg="del">
          <pc:chgData name="Bülent ŞİMŞEK" userId="09dd9077-a823-4a9e-aa16-3b7b2703aeca" providerId="ADAL" clId="{76A07C52-42E0-4AFF-9380-06EEAE0A2ADC}" dt="2024-07-23T10:08:04.239" v="25" actId="47"/>
          <pc:sldLayoutMkLst>
            <pc:docMk/>
            <pc:sldMasterMk cId="0" sldId="2147483976"/>
            <pc:sldLayoutMk cId="2440691667" sldId="2147484272"/>
          </pc:sldLayoutMkLst>
        </pc:sldLayoutChg>
      </pc:sldMasterChg>
    </pc:docChg>
  </pc:docChgLst>
  <pc:docChgLst>
    <pc:chgData name="Bülent ŞİMŞEK" userId="09dd9077-a823-4a9e-aa16-3b7b2703aeca" providerId="ADAL" clId="{AF43B7AF-F6D2-465D-9D09-69430E1491B9}"/>
    <pc:docChg chg="undo custSel modSld modMainMaster">
      <pc:chgData name="Bülent ŞİMŞEK" userId="09dd9077-a823-4a9e-aa16-3b7b2703aeca" providerId="ADAL" clId="{AF43B7AF-F6D2-465D-9D09-69430E1491B9}" dt="2025-07-31T13:06:35.288" v="418" actId="207"/>
      <pc:docMkLst>
        <pc:docMk/>
      </pc:docMkLst>
      <pc:sldChg chg="modSp">
        <pc:chgData name="Bülent ŞİMŞEK" userId="09dd9077-a823-4a9e-aa16-3b7b2703aeca" providerId="ADAL" clId="{AF43B7AF-F6D2-465D-9D09-69430E1491B9}" dt="2025-07-31T11:45:57.166" v="365" actId="20577"/>
        <pc:sldMkLst>
          <pc:docMk/>
          <pc:sldMk cId="2782658368" sldId="260"/>
        </pc:sldMkLst>
      </pc:sldChg>
      <pc:sldChg chg="modSp mod">
        <pc:chgData name="Bülent ŞİMŞEK" userId="09dd9077-a823-4a9e-aa16-3b7b2703aeca" providerId="ADAL" clId="{AF43B7AF-F6D2-465D-9D09-69430E1491B9}" dt="2025-07-31T08:03:52.664" v="285" actId="1035"/>
        <pc:sldMkLst>
          <pc:docMk/>
          <pc:sldMk cId="911080269" sldId="262"/>
        </pc:sldMkLst>
      </pc:sldChg>
      <pc:sldChg chg="modSp mod">
        <pc:chgData name="Bülent ŞİMŞEK" userId="09dd9077-a823-4a9e-aa16-3b7b2703aeca" providerId="ADAL" clId="{AF43B7AF-F6D2-465D-9D09-69430E1491B9}" dt="2025-07-31T08:28:07.511" v="364" actId="20577"/>
        <pc:sldMkLst>
          <pc:docMk/>
          <pc:sldMk cId="3267449580" sldId="263"/>
        </pc:sldMkLst>
      </pc:sldChg>
      <pc:sldChg chg="addSp delSp modSp mod modClrScheme chgLayout">
        <pc:chgData name="Bülent ŞİMŞEK" userId="09dd9077-a823-4a9e-aa16-3b7b2703aeca" providerId="ADAL" clId="{AF43B7AF-F6D2-465D-9D09-69430E1491B9}" dt="2025-07-30T21:26:27.631" v="276" actId="478"/>
        <pc:sldMkLst>
          <pc:docMk/>
          <pc:sldMk cId="3296196376" sldId="266"/>
        </pc:sldMkLst>
      </pc:sldChg>
      <pc:sldChg chg="addSp delSp modSp mod">
        <pc:chgData name="Bülent ŞİMŞEK" userId="09dd9077-a823-4a9e-aa16-3b7b2703aeca" providerId="ADAL" clId="{AF43B7AF-F6D2-465D-9D09-69430E1491B9}" dt="2025-07-31T12:01:11.257" v="406" actId="1036"/>
        <pc:sldMkLst>
          <pc:docMk/>
          <pc:sldMk cId="159900934" sldId="267"/>
        </pc:sldMkLst>
      </pc:sldChg>
      <pc:sldChg chg="addSp delSp modSp mod">
        <pc:chgData name="Bülent ŞİMŞEK" userId="09dd9077-a823-4a9e-aa16-3b7b2703aeca" providerId="ADAL" clId="{AF43B7AF-F6D2-465D-9D09-69430E1491B9}" dt="2025-07-30T21:03:19.753" v="230" actId="20577"/>
        <pc:sldMkLst>
          <pc:docMk/>
          <pc:sldMk cId="2413440171" sldId="272"/>
        </pc:sldMkLst>
      </pc:sldChg>
      <pc:sldChg chg="modSp mod modClrScheme chgLayout">
        <pc:chgData name="Bülent ŞİMŞEK" userId="09dd9077-a823-4a9e-aa16-3b7b2703aeca" providerId="ADAL" clId="{AF43B7AF-F6D2-465D-9D09-69430E1491B9}" dt="2025-07-31T13:06:35.288" v="418" actId="207"/>
        <pc:sldMkLst>
          <pc:docMk/>
          <pc:sldMk cId="3108326396" sldId="277"/>
        </pc:sldMkLst>
      </pc:sldChg>
      <pc:sldChg chg="addSp delSp modSp mod">
        <pc:chgData name="Bülent ŞİMŞEK" userId="09dd9077-a823-4a9e-aa16-3b7b2703aeca" providerId="ADAL" clId="{AF43B7AF-F6D2-465D-9D09-69430E1491B9}" dt="2025-07-30T20:59:57.092" v="214" actId="2711"/>
        <pc:sldMkLst>
          <pc:docMk/>
          <pc:sldMk cId="2564448770" sldId="314"/>
        </pc:sldMkLst>
      </pc:sldChg>
      <pc:sldChg chg="addSp delSp modSp mod">
        <pc:chgData name="Bülent ŞİMŞEK" userId="09dd9077-a823-4a9e-aa16-3b7b2703aeca" providerId="ADAL" clId="{AF43B7AF-F6D2-465D-9D09-69430E1491B9}" dt="2025-07-31T13:04:15.726" v="411"/>
        <pc:sldMkLst>
          <pc:docMk/>
          <pc:sldMk cId="2160690976" sldId="320"/>
        </pc:sldMkLst>
      </pc:sldChg>
      <pc:sldChg chg="modSp mod">
        <pc:chgData name="Bülent ŞİMŞEK" userId="09dd9077-a823-4a9e-aa16-3b7b2703aeca" providerId="ADAL" clId="{AF43B7AF-F6D2-465D-9D09-69430E1491B9}" dt="2025-07-31T11:46:07.589" v="366" actId="14100"/>
        <pc:sldMkLst>
          <pc:docMk/>
          <pc:sldMk cId="1529708065" sldId="369"/>
        </pc:sldMkLst>
      </pc:sldChg>
      <pc:sldChg chg="delSp modSp mod">
        <pc:chgData name="Bülent ŞİMŞEK" userId="09dd9077-a823-4a9e-aa16-3b7b2703aeca" providerId="ADAL" clId="{AF43B7AF-F6D2-465D-9D09-69430E1491B9}" dt="2025-07-30T20:59:25.706" v="204" actId="478"/>
        <pc:sldMkLst>
          <pc:docMk/>
          <pc:sldMk cId="0" sldId="482"/>
        </pc:sldMkLst>
      </pc:sldChg>
      <pc:sldChg chg="addSp delSp modSp mod modClrScheme chgLayout">
        <pc:chgData name="Bülent ŞİMŞEK" userId="09dd9077-a823-4a9e-aa16-3b7b2703aeca" providerId="ADAL" clId="{AF43B7AF-F6D2-465D-9D09-69430E1491B9}" dt="2025-07-30T20:00:53.795" v="95" actId="207"/>
        <pc:sldMkLst>
          <pc:docMk/>
          <pc:sldMk cId="4076363883" sldId="537"/>
        </pc:sldMkLst>
      </pc:sldChg>
      <pc:sldChg chg="addSp delSp modSp mod">
        <pc:chgData name="Bülent ŞİMŞEK" userId="09dd9077-a823-4a9e-aa16-3b7b2703aeca" providerId="ADAL" clId="{AF43B7AF-F6D2-465D-9D09-69430E1491B9}" dt="2025-07-30T21:00:25.845" v="220" actId="478"/>
        <pc:sldMkLst>
          <pc:docMk/>
          <pc:sldMk cId="4227901901" sldId="538"/>
        </pc:sldMkLst>
      </pc:sldChg>
      <pc:sldChg chg="modSp mod">
        <pc:chgData name="Bülent ŞİMŞEK" userId="09dd9077-a823-4a9e-aa16-3b7b2703aeca" providerId="ADAL" clId="{AF43B7AF-F6D2-465D-9D09-69430E1491B9}" dt="2025-07-31T11:46:12.508" v="367" actId="14100"/>
        <pc:sldMkLst>
          <pc:docMk/>
          <pc:sldMk cId="784572460" sldId="545"/>
        </pc:sldMkLst>
      </pc:sldChg>
      <pc:sldChg chg="modSp mod">
        <pc:chgData name="Bülent ŞİMŞEK" userId="09dd9077-a823-4a9e-aa16-3b7b2703aeca" providerId="ADAL" clId="{AF43B7AF-F6D2-465D-9D09-69430E1491B9}" dt="2025-07-31T11:53:57.795" v="380" actId="14100"/>
        <pc:sldMkLst>
          <pc:docMk/>
          <pc:sldMk cId="3890224168" sldId="565"/>
        </pc:sldMkLst>
      </pc:sldChg>
      <pc:sldChg chg="modSp mod">
        <pc:chgData name="Bülent ŞİMŞEK" userId="09dd9077-a823-4a9e-aa16-3b7b2703aeca" providerId="ADAL" clId="{AF43B7AF-F6D2-465D-9D09-69430E1491B9}" dt="2025-07-30T21:04:24.702" v="233" actId="255"/>
        <pc:sldMkLst>
          <pc:docMk/>
          <pc:sldMk cId="4052006713" sldId="567"/>
        </pc:sldMkLst>
      </pc:sldChg>
      <pc:sldChg chg="modSp mod">
        <pc:chgData name="Bülent ŞİMŞEK" userId="09dd9077-a823-4a9e-aa16-3b7b2703aeca" providerId="ADAL" clId="{AF43B7AF-F6D2-465D-9D09-69430E1491B9}" dt="2025-07-30T21:00:45.782" v="222" actId="14100"/>
        <pc:sldMkLst>
          <pc:docMk/>
          <pc:sldMk cId="1537879161" sldId="716"/>
        </pc:sldMkLst>
      </pc:sldChg>
      <pc:sldMasterChg chg="modSp mod modSldLayout">
        <pc:chgData name="Bülent ŞİMŞEK" userId="09dd9077-a823-4a9e-aa16-3b7b2703aeca" providerId="ADAL" clId="{AF43B7AF-F6D2-465D-9D09-69430E1491B9}" dt="2025-07-30T20:00:36.653" v="94" actId="14100"/>
        <pc:sldMasterMkLst>
          <pc:docMk/>
          <pc:sldMasterMk cId="1168014928" sldId="2147484274"/>
        </pc:sldMasterMkLst>
        <pc:sldLayoutChg chg="modSp mod">
          <pc:chgData name="Bülent ŞİMŞEK" userId="09dd9077-a823-4a9e-aa16-3b7b2703aeca" providerId="ADAL" clId="{AF43B7AF-F6D2-465D-9D09-69430E1491B9}" dt="2025-07-30T19:59:31.854" v="87" actId="14100"/>
          <pc:sldLayoutMkLst>
            <pc:docMk/>
            <pc:sldMasterMk cId="1168014928" sldId="2147484274"/>
            <pc:sldLayoutMk cId="681747367" sldId="2147484277"/>
          </pc:sldLayoutMkLst>
        </pc:sldLayoutChg>
        <pc:sldLayoutChg chg="modSp mod">
          <pc:chgData name="Bülent ŞİMŞEK" userId="09dd9077-a823-4a9e-aa16-3b7b2703aeca" providerId="ADAL" clId="{AF43B7AF-F6D2-465D-9D09-69430E1491B9}" dt="2025-07-30T20:00:26.696" v="93" actId="29295"/>
          <pc:sldLayoutMkLst>
            <pc:docMk/>
            <pc:sldMasterMk cId="1168014928" sldId="2147484274"/>
            <pc:sldLayoutMk cId="3939349254" sldId="2147484282"/>
          </pc:sldLayoutMkLst>
        </pc:sldLayoutChg>
        <pc:sldLayoutChg chg="modSp mod">
          <pc:chgData name="Bülent ŞİMŞEK" userId="09dd9077-a823-4a9e-aa16-3b7b2703aeca" providerId="ADAL" clId="{AF43B7AF-F6D2-465D-9D09-69430E1491B9}" dt="2025-07-30T19:59:54.548" v="89" actId="14100"/>
          <pc:sldLayoutMkLst>
            <pc:docMk/>
            <pc:sldMasterMk cId="1168014928" sldId="2147484274"/>
            <pc:sldLayoutMk cId="3806812926" sldId="2147484283"/>
          </pc:sldLayoutMkLst>
        </pc:sldLayoutChg>
        <pc:sldLayoutChg chg="modSp mod">
          <pc:chgData name="Bülent ŞİMŞEK" userId="09dd9077-a823-4a9e-aa16-3b7b2703aeca" providerId="ADAL" clId="{AF43B7AF-F6D2-465D-9D09-69430E1491B9}" dt="2025-07-30T20:00:00.838" v="90" actId="14100"/>
          <pc:sldLayoutMkLst>
            <pc:docMk/>
            <pc:sldMasterMk cId="1168014928" sldId="2147484274"/>
            <pc:sldLayoutMk cId="269884262" sldId="2147484284"/>
          </pc:sldLayoutMkLst>
        </pc:sldLayoutChg>
        <pc:sldLayoutChg chg="modSp mod">
          <pc:chgData name="Bülent ŞİMŞEK" userId="09dd9077-a823-4a9e-aa16-3b7b2703aeca" providerId="ADAL" clId="{AF43B7AF-F6D2-465D-9D09-69430E1491B9}" dt="2025-07-30T20:00:36.653" v="94" actId="14100"/>
          <pc:sldLayoutMkLst>
            <pc:docMk/>
            <pc:sldMasterMk cId="1168014928" sldId="2147484274"/>
            <pc:sldLayoutMk cId="3414183615" sldId="2147484285"/>
          </pc:sldLayoutMkLst>
        </pc:sldLayoutChg>
      </pc:sldMasterChg>
      <pc:sldMasterChg chg="modSldLayout">
        <pc:chgData name="Bülent ŞİMŞEK" userId="09dd9077-a823-4a9e-aa16-3b7b2703aeca" providerId="ADAL" clId="{AF43B7AF-F6D2-465D-9D09-69430E1491B9}" dt="2025-07-30T21:00:58.506" v="224" actId="14100"/>
        <pc:sldMasterMkLst>
          <pc:docMk/>
          <pc:sldMasterMk cId="627950604" sldId="2147484337"/>
        </pc:sldMasterMkLst>
        <pc:sldLayoutChg chg="modSp mod">
          <pc:chgData name="Bülent ŞİMŞEK" userId="09dd9077-a823-4a9e-aa16-3b7b2703aeca" providerId="ADAL" clId="{AF43B7AF-F6D2-465D-9D09-69430E1491B9}" dt="2025-07-30T21:00:58.506" v="224" actId="14100"/>
          <pc:sldLayoutMkLst>
            <pc:docMk/>
            <pc:sldMasterMk cId="627950604" sldId="2147484337"/>
            <pc:sldLayoutMk cId="2962385227" sldId="2147484348"/>
          </pc:sldLayoutMkLst>
        </pc:sldLayoutChg>
        <pc:sldLayoutChg chg="modSp mod">
          <pc:chgData name="Bülent ŞİMŞEK" userId="09dd9077-a823-4a9e-aa16-3b7b2703aeca" providerId="ADAL" clId="{AF43B7AF-F6D2-465D-9D09-69430E1491B9}" dt="2025-07-30T21:00:36.033" v="221" actId="14100"/>
          <pc:sldLayoutMkLst>
            <pc:docMk/>
            <pc:sldMasterMk cId="627950604" sldId="2147484337"/>
            <pc:sldLayoutMk cId="3986260813" sldId="2147484350"/>
          </pc:sldLayoutMkLst>
        </pc:sldLayoutChg>
      </pc:sldMasterChg>
    </pc:docChg>
  </pc:docChgLst>
  <pc:docChgLst>
    <pc:chgData name="Bülent ŞİMŞEK" userId="09dd9077-a823-4a9e-aa16-3b7b2703aeca" providerId="ADAL" clId="{E61607F9-0A94-4539-A069-2CD9A28E29B6}"/>
    <pc:docChg chg="undo custSel addSld delSld modSld sldOrd modMainMaster">
      <pc:chgData name="Bülent ŞİMŞEK" userId="09dd9077-a823-4a9e-aa16-3b7b2703aeca" providerId="ADAL" clId="{E61607F9-0A94-4539-A069-2CD9A28E29B6}" dt="2025-07-30T15:24:33.675" v="689" actId="207"/>
      <pc:docMkLst>
        <pc:docMk/>
      </pc:docMkLst>
      <pc:sldChg chg="modSp mod modClrScheme chgLayout">
        <pc:chgData name="Bülent ŞİMŞEK" userId="09dd9077-a823-4a9e-aa16-3b7b2703aeca" providerId="ADAL" clId="{E61607F9-0A94-4539-A069-2CD9A28E29B6}" dt="2025-07-28T14:59:50.089" v="617" actId="14100"/>
        <pc:sldMkLst>
          <pc:docMk/>
          <pc:sldMk cId="2782658368" sldId="260"/>
        </pc:sldMkLst>
      </pc:sldChg>
      <pc:sldChg chg="addSp delSp modSp mod modClrScheme chgLayout">
        <pc:chgData name="Bülent ŞİMŞEK" userId="09dd9077-a823-4a9e-aa16-3b7b2703aeca" providerId="ADAL" clId="{E61607F9-0A94-4539-A069-2CD9A28E29B6}" dt="2025-07-28T15:05:50.567" v="662" actId="478"/>
        <pc:sldMkLst>
          <pc:docMk/>
          <pc:sldMk cId="911080269" sldId="262"/>
        </pc:sldMkLst>
      </pc:sldChg>
      <pc:sldChg chg="modSp mod modClrScheme chgLayout">
        <pc:chgData name="Bülent ŞİMŞEK" userId="09dd9077-a823-4a9e-aa16-3b7b2703aeca" providerId="ADAL" clId="{E61607F9-0A94-4539-A069-2CD9A28E29B6}" dt="2025-07-28T14:59:04.350" v="601" actId="700"/>
        <pc:sldMkLst>
          <pc:docMk/>
          <pc:sldMk cId="3267449580" sldId="263"/>
        </pc:sldMkLst>
      </pc:sldChg>
      <pc:sldChg chg="addSp delSp modSp mod">
        <pc:chgData name="Bülent ŞİMŞEK" userId="09dd9077-a823-4a9e-aa16-3b7b2703aeca" providerId="ADAL" clId="{E61607F9-0A94-4539-A069-2CD9A28E29B6}" dt="2025-07-28T14:56:32.397" v="527"/>
        <pc:sldMkLst>
          <pc:docMk/>
          <pc:sldMk cId="3296196376" sldId="266"/>
        </pc:sldMkLst>
      </pc:sldChg>
      <pc:sldChg chg="addSp delSp modSp mod modClrScheme chgLayout">
        <pc:chgData name="Bülent ŞİMŞEK" userId="09dd9077-a823-4a9e-aa16-3b7b2703aeca" providerId="ADAL" clId="{E61607F9-0A94-4539-A069-2CD9A28E29B6}" dt="2025-07-28T15:03:53.846" v="643" actId="1035"/>
        <pc:sldMkLst>
          <pc:docMk/>
          <pc:sldMk cId="159900934" sldId="267"/>
        </pc:sldMkLst>
      </pc:sldChg>
      <pc:sldChg chg="modSp del mod modClrScheme chgLayout">
        <pc:chgData name="Bülent ŞİMŞEK" userId="09dd9077-a823-4a9e-aa16-3b7b2703aeca" providerId="ADAL" clId="{E61607F9-0A94-4539-A069-2CD9A28E29B6}" dt="2025-07-28T14:53:05.598" v="499" actId="47"/>
        <pc:sldMkLst>
          <pc:docMk/>
          <pc:sldMk cId="4277728592" sldId="269"/>
        </pc:sldMkLst>
      </pc:sldChg>
      <pc:sldChg chg="delSp modSp mod">
        <pc:chgData name="Bülent ŞİMŞEK" userId="09dd9077-a823-4a9e-aa16-3b7b2703aeca" providerId="ADAL" clId="{E61607F9-0A94-4539-A069-2CD9A28E29B6}" dt="2025-07-28T06:44:48.720" v="8" actId="478"/>
        <pc:sldMkLst>
          <pc:docMk/>
          <pc:sldMk cId="2413440171" sldId="272"/>
        </pc:sldMkLst>
      </pc:sldChg>
      <pc:sldChg chg="modSp mod">
        <pc:chgData name="Bülent ŞİMŞEK" userId="09dd9077-a823-4a9e-aa16-3b7b2703aeca" providerId="ADAL" clId="{E61607F9-0A94-4539-A069-2CD9A28E29B6}" dt="2025-07-28T14:56:32.397" v="527"/>
        <pc:sldMkLst>
          <pc:docMk/>
          <pc:sldMk cId="3108326396" sldId="277"/>
        </pc:sldMkLst>
      </pc:sldChg>
      <pc:sldChg chg="addSp modSp mod">
        <pc:chgData name="Bülent ŞİMŞEK" userId="09dd9077-a823-4a9e-aa16-3b7b2703aeca" providerId="ADAL" clId="{E61607F9-0A94-4539-A069-2CD9A28E29B6}" dt="2025-07-28T14:56:32.397" v="527"/>
        <pc:sldMkLst>
          <pc:docMk/>
          <pc:sldMk cId="2564448770" sldId="314"/>
        </pc:sldMkLst>
      </pc:sldChg>
      <pc:sldChg chg="addSp delSp modSp mod modClrScheme chgLayout">
        <pc:chgData name="Bülent ŞİMŞEK" userId="09dd9077-a823-4a9e-aa16-3b7b2703aeca" providerId="ADAL" clId="{E61607F9-0A94-4539-A069-2CD9A28E29B6}" dt="2025-07-30T14:09:12.177" v="685" actId="1036"/>
        <pc:sldMkLst>
          <pc:docMk/>
          <pc:sldMk cId="1487362406" sldId="315"/>
        </pc:sldMkLst>
      </pc:sldChg>
      <pc:sldChg chg="addSp delSp modSp mod modClrScheme chgLayout">
        <pc:chgData name="Bülent ŞİMŞEK" userId="09dd9077-a823-4a9e-aa16-3b7b2703aeca" providerId="ADAL" clId="{E61607F9-0A94-4539-A069-2CD9A28E29B6}" dt="2025-07-30T15:24:33.675" v="689" actId="207"/>
        <pc:sldMkLst>
          <pc:docMk/>
          <pc:sldMk cId="2160690976" sldId="320"/>
        </pc:sldMkLst>
      </pc:sldChg>
      <pc:sldChg chg="addSp delSp modSp mod modClrScheme chgLayout">
        <pc:chgData name="Bülent ŞİMŞEK" userId="09dd9077-a823-4a9e-aa16-3b7b2703aeca" providerId="ADAL" clId="{E61607F9-0A94-4539-A069-2CD9A28E29B6}" dt="2025-07-28T15:04:01.497" v="644"/>
        <pc:sldMkLst>
          <pc:docMk/>
          <pc:sldMk cId="1529708065" sldId="369"/>
        </pc:sldMkLst>
      </pc:sldChg>
      <pc:sldChg chg="addSp delSp modSp mod modClrScheme chgLayout">
        <pc:chgData name="Bülent ŞİMŞEK" userId="09dd9077-a823-4a9e-aa16-3b7b2703aeca" providerId="ADAL" clId="{E61607F9-0A94-4539-A069-2CD9A28E29B6}" dt="2025-07-30T14:05:18.789" v="679" actId="404"/>
        <pc:sldMkLst>
          <pc:docMk/>
          <pc:sldMk cId="765376620" sldId="404"/>
        </pc:sldMkLst>
      </pc:sldChg>
      <pc:sldChg chg="modSp mod modClrScheme chgLayout">
        <pc:chgData name="Bülent ŞİMŞEK" userId="09dd9077-a823-4a9e-aa16-3b7b2703aeca" providerId="ADAL" clId="{E61607F9-0A94-4539-A069-2CD9A28E29B6}" dt="2025-07-28T14:59:31.685" v="615" actId="1035"/>
        <pc:sldMkLst>
          <pc:docMk/>
          <pc:sldMk cId="2221385754" sldId="409"/>
        </pc:sldMkLst>
      </pc:sldChg>
      <pc:sldChg chg="delSp modSp mod">
        <pc:chgData name="Bülent ŞİMŞEK" userId="09dd9077-a823-4a9e-aa16-3b7b2703aeca" providerId="ADAL" clId="{E61607F9-0A94-4539-A069-2CD9A28E29B6}" dt="2025-07-28T06:44:29.046" v="6" actId="478"/>
        <pc:sldMkLst>
          <pc:docMk/>
          <pc:sldMk cId="0" sldId="482"/>
        </pc:sldMkLst>
      </pc:sldChg>
      <pc:sldChg chg="modSp mod">
        <pc:chgData name="Bülent ŞİMŞEK" userId="09dd9077-a823-4a9e-aa16-3b7b2703aeca" providerId="ADAL" clId="{E61607F9-0A94-4539-A069-2CD9A28E29B6}" dt="2025-07-28T14:56:32.397" v="527"/>
        <pc:sldMkLst>
          <pc:docMk/>
          <pc:sldMk cId="4076363883" sldId="537"/>
        </pc:sldMkLst>
      </pc:sldChg>
      <pc:sldChg chg="addSp modSp mod modClrScheme chgLayout">
        <pc:chgData name="Bülent ŞİMŞEK" userId="09dd9077-a823-4a9e-aa16-3b7b2703aeca" providerId="ADAL" clId="{E61607F9-0A94-4539-A069-2CD9A28E29B6}" dt="2025-07-28T15:09:20.164" v="675"/>
        <pc:sldMkLst>
          <pc:docMk/>
          <pc:sldMk cId="4227901901" sldId="538"/>
        </pc:sldMkLst>
      </pc:sldChg>
      <pc:sldChg chg="addSp delSp modSp mod modClrScheme chgLayout">
        <pc:chgData name="Bülent ŞİMŞEK" userId="09dd9077-a823-4a9e-aa16-3b7b2703aeca" providerId="ADAL" clId="{E61607F9-0A94-4539-A069-2CD9A28E29B6}" dt="2025-07-28T15:00:35.300" v="622" actId="478"/>
        <pc:sldMkLst>
          <pc:docMk/>
          <pc:sldMk cId="784572460" sldId="545"/>
        </pc:sldMkLst>
      </pc:sldChg>
      <pc:sldChg chg="addSp delSp modSp mod modClrScheme chgLayout">
        <pc:chgData name="Bülent ŞİMŞEK" userId="09dd9077-a823-4a9e-aa16-3b7b2703aeca" providerId="ADAL" clId="{E61607F9-0A94-4539-A069-2CD9A28E29B6}" dt="2025-07-28T15:01:09.025" v="628" actId="478"/>
        <pc:sldMkLst>
          <pc:docMk/>
          <pc:sldMk cId="3890224168" sldId="565"/>
        </pc:sldMkLst>
      </pc:sldChg>
      <pc:sldChg chg="addSp delSp modSp mod modClrScheme chgLayout">
        <pc:chgData name="Bülent ŞİMŞEK" userId="09dd9077-a823-4a9e-aa16-3b7b2703aeca" providerId="ADAL" clId="{E61607F9-0A94-4539-A069-2CD9A28E29B6}" dt="2025-07-30T14:10:01.020" v="688"/>
        <pc:sldMkLst>
          <pc:docMk/>
          <pc:sldMk cId="4052006713" sldId="567"/>
        </pc:sldMkLst>
      </pc:sldChg>
      <pc:sldChg chg="addSp delSp modSp mod modClrScheme chgLayout">
        <pc:chgData name="Bülent ŞİMŞEK" userId="09dd9077-a823-4a9e-aa16-3b7b2703aeca" providerId="ADAL" clId="{E61607F9-0A94-4539-A069-2CD9A28E29B6}" dt="2025-07-28T15:02:44.653" v="638" actId="790"/>
        <pc:sldMkLst>
          <pc:docMk/>
          <pc:sldMk cId="0" sldId="715"/>
        </pc:sldMkLst>
      </pc:sldChg>
      <pc:sldChg chg="addSp delSp modSp mod ord modClrScheme chgLayout">
        <pc:chgData name="Bülent ŞİMŞEK" userId="09dd9077-a823-4a9e-aa16-3b7b2703aeca" providerId="ADAL" clId="{E61607F9-0A94-4539-A069-2CD9A28E29B6}" dt="2025-07-30T14:06:00.234" v="680" actId="1076"/>
        <pc:sldMkLst>
          <pc:docMk/>
          <pc:sldMk cId="1537879161" sldId="716"/>
        </pc:sldMkLst>
      </pc:sldChg>
      <pc:sldChg chg="modSp add mod modClrScheme chgLayout">
        <pc:chgData name="Bülent ŞİMŞEK" userId="09dd9077-a823-4a9e-aa16-3b7b2703aeca" providerId="ADAL" clId="{E61607F9-0A94-4539-A069-2CD9A28E29B6}" dt="2025-07-28T14:57:32.961" v="598" actId="1037"/>
        <pc:sldMkLst>
          <pc:docMk/>
          <pc:sldMk cId="3543109089" sldId="717"/>
        </pc:sldMkLst>
      </pc:sldChg>
      <pc:sldMasterChg chg="modSldLayout">
        <pc:chgData name="Bülent ŞİMŞEK" userId="09dd9077-a823-4a9e-aa16-3b7b2703aeca" providerId="ADAL" clId="{E61607F9-0A94-4539-A069-2CD9A28E29B6}" dt="2025-07-28T06:43:29.851" v="4"/>
        <pc:sldMasterMkLst>
          <pc:docMk/>
          <pc:sldMasterMk cId="1168014928" sldId="2147484274"/>
        </pc:sldMasterMkLst>
        <pc:sldLayoutChg chg="addSp">
          <pc:chgData name="Bülent ŞİMŞEK" userId="09dd9077-a823-4a9e-aa16-3b7b2703aeca" providerId="ADAL" clId="{E61607F9-0A94-4539-A069-2CD9A28E29B6}" dt="2025-07-28T06:43:29.851" v="4"/>
          <pc:sldLayoutMkLst>
            <pc:docMk/>
            <pc:sldMasterMk cId="1168014928" sldId="2147484274"/>
            <pc:sldLayoutMk cId="3939349254" sldId="2147484282"/>
          </pc:sldLayoutMkLst>
        </pc:sldLayoutChg>
      </pc:sldMasterChg>
      <pc:sldMasterChg chg="modSldLayout">
        <pc:chgData name="Bülent ŞİMŞEK" userId="09dd9077-a823-4a9e-aa16-3b7b2703aeca" providerId="ADAL" clId="{E61607F9-0A94-4539-A069-2CD9A28E29B6}" dt="2025-07-28T14:35:54.391" v="422"/>
        <pc:sldMasterMkLst>
          <pc:docMk/>
          <pc:sldMasterMk cId="1400394711" sldId="2147484292"/>
        </pc:sldMasterMkLst>
        <pc:sldLayoutChg chg="addSp">
          <pc:chgData name="Bülent ŞİMŞEK" userId="09dd9077-a823-4a9e-aa16-3b7b2703aeca" providerId="ADAL" clId="{E61607F9-0A94-4539-A069-2CD9A28E29B6}" dt="2025-07-28T14:35:54.391" v="422"/>
          <pc:sldLayoutMkLst>
            <pc:docMk/>
            <pc:sldMasterMk cId="1400394711" sldId="2147484292"/>
            <pc:sldLayoutMk cId="441142988" sldId="2147484300"/>
          </pc:sldLayoutMkLst>
        </pc:sldLayoutChg>
      </pc:sldMasterChg>
      <pc:sldMasterChg chg="modSldLayout">
        <pc:chgData name="Bülent ŞİMŞEK" userId="09dd9077-a823-4a9e-aa16-3b7b2703aeca" providerId="ADAL" clId="{E61607F9-0A94-4539-A069-2CD9A28E29B6}" dt="2025-07-28T14:58:23.632" v="600" actId="14100"/>
        <pc:sldMasterMkLst>
          <pc:docMk/>
          <pc:sldMasterMk cId="3737680395" sldId="2147484325"/>
        </pc:sldMasterMkLst>
        <pc:sldLayoutChg chg="addSp modSp mod">
          <pc:chgData name="Bülent ŞİMŞEK" userId="09dd9077-a823-4a9e-aa16-3b7b2703aeca" providerId="ADAL" clId="{E61607F9-0A94-4539-A069-2CD9A28E29B6}" dt="2025-07-28T14:58:23.632" v="600" actId="14100"/>
          <pc:sldLayoutMkLst>
            <pc:docMk/>
            <pc:sldMasterMk cId="3737680395" sldId="2147484325"/>
            <pc:sldLayoutMk cId="1060429863" sldId="2147484333"/>
          </pc:sldLayoutMkLst>
        </pc:sldLayoutChg>
      </pc:sldMasterChg>
    </pc:docChg>
  </pc:docChgLst>
  <pc:docChgLst>
    <pc:chgData name="Bülent ŞİMŞEK" userId="09dd9077-a823-4a9e-aa16-3b7b2703aeca" providerId="ADAL" clId="{4E8EF9A3-028B-48B8-8CD7-4CFFF09209C0}"/>
    <pc:docChg chg="modSld sldOrd">
      <pc:chgData name="Bülent ŞİMŞEK" userId="09dd9077-a823-4a9e-aa16-3b7b2703aeca" providerId="ADAL" clId="{4E8EF9A3-028B-48B8-8CD7-4CFFF09209C0}" dt="2025-08-10T16:29:31.956" v="12" actId="6549"/>
      <pc:docMkLst>
        <pc:docMk/>
      </pc:docMkLst>
      <pc:sldChg chg="ord">
        <pc:chgData name="Bülent ŞİMŞEK" userId="09dd9077-a823-4a9e-aa16-3b7b2703aeca" providerId="ADAL" clId="{4E8EF9A3-028B-48B8-8CD7-4CFFF09209C0}" dt="2025-08-10T14:37:17.041" v="1"/>
        <pc:sldMkLst>
          <pc:docMk/>
          <pc:sldMk cId="2585229584" sldId="341"/>
        </pc:sldMkLst>
      </pc:sldChg>
      <pc:sldChg chg="modSp mod">
        <pc:chgData name="Bülent ŞİMŞEK" userId="09dd9077-a823-4a9e-aa16-3b7b2703aeca" providerId="ADAL" clId="{4E8EF9A3-028B-48B8-8CD7-4CFFF09209C0}" dt="2025-08-10T16:29:31.956" v="12" actId="6549"/>
        <pc:sldMkLst>
          <pc:docMk/>
          <pc:sldMk cId="924343799" sldId="731"/>
        </pc:sldMkLst>
      </pc:sldChg>
    </pc:docChg>
  </pc:docChgLst>
  <pc:docChgLst>
    <pc:chgData name="Bülent ŞİMŞEK" userId="09dd9077-a823-4a9e-aa16-3b7b2703aeca" providerId="ADAL" clId="{0DCC36C5-BE65-45F1-918E-E5A2182B9E61}"/>
    <pc:docChg chg="undo redo custSel addSld delSld modSld sldOrd modMainMaster">
      <pc:chgData name="Bülent ŞİMŞEK" userId="09dd9077-a823-4a9e-aa16-3b7b2703aeca" providerId="ADAL" clId="{0DCC36C5-BE65-45F1-918E-E5A2182B9E61}" dt="2025-08-06T20:57:32.818" v="1084" actId="5793"/>
      <pc:docMkLst>
        <pc:docMk/>
      </pc:docMkLst>
      <pc:sldChg chg="del">
        <pc:chgData name="Bülent ŞİMŞEK" userId="09dd9077-a823-4a9e-aa16-3b7b2703aeca" providerId="ADAL" clId="{0DCC36C5-BE65-45F1-918E-E5A2182B9E61}" dt="2025-08-01T15:40:15.012" v="0" actId="47"/>
        <pc:sldMkLst>
          <pc:docMk/>
          <pc:sldMk cId="2782658368" sldId="260"/>
        </pc:sldMkLst>
      </pc:sldChg>
      <pc:sldChg chg="del">
        <pc:chgData name="Bülent ŞİMŞEK" userId="09dd9077-a823-4a9e-aa16-3b7b2703aeca" providerId="ADAL" clId="{0DCC36C5-BE65-45F1-918E-E5A2182B9E61}" dt="2025-08-01T15:40:15.012" v="0" actId="47"/>
        <pc:sldMkLst>
          <pc:docMk/>
          <pc:sldMk cId="911080269" sldId="262"/>
        </pc:sldMkLst>
      </pc:sldChg>
      <pc:sldChg chg="del">
        <pc:chgData name="Bülent ŞİMŞEK" userId="09dd9077-a823-4a9e-aa16-3b7b2703aeca" providerId="ADAL" clId="{0DCC36C5-BE65-45F1-918E-E5A2182B9E61}" dt="2025-08-01T15:40:15.012" v="0" actId="47"/>
        <pc:sldMkLst>
          <pc:docMk/>
          <pc:sldMk cId="3267449580" sldId="263"/>
        </pc:sldMkLst>
      </pc:sldChg>
      <pc:sldChg chg="del">
        <pc:chgData name="Bülent ŞİMŞEK" userId="09dd9077-a823-4a9e-aa16-3b7b2703aeca" providerId="ADAL" clId="{0DCC36C5-BE65-45F1-918E-E5A2182B9E61}" dt="2025-08-01T15:40:15.012" v="0" actId="47"/>
        <pc:sldMkLst>
          <pc:docMk/>
          <pc:sldMk cId="3296196376" sldId="266"/>
        </pc:sldMkLst>
      </pc:sldChg>
      <pc:sldChg chg="del">
        <pc:chgData name="Bülent ŞİMŞEK" userId="09dd9077-a823-4a9e-aa16-3b7b2703aeca" providerId="ADAL" clId="{0DCC36C5-BE65-45F1-918E-E5A2182B9E61}" dt="2025-08-01T15:40:15.012" v="0" actId="47"/>
        <pc:sldMkLst>
          <pc:docMk/>
          <pc:sldMk cId="159900934" sldId="267"/>
        </pc:sldMkLst>
      </pc:sldChg>
      <pc:sldChg chg="del">
        <pc:chgData name="Bülent ŞİMŞEK" userId="09dd9077-a823-4a9e-aa16-3b7b2703aeca" providerId="ADAL" clId="{0DCC36C5-BE65-45F1-918E-E5A2182B9E61}" dt="2025-08-01T15:40:15.012" v="0" actId="47"/>
        <pc:sldMkLst>
          <pc:docMk/>
          <pc:sldMk cId="2413440171" sldId="272"/>
        </pc:sldMkLst>
      </pc:sldChg>
      <pc:sldChg chg="del">
        <pc:chgData name="Bülent ŞİMŞEK" userId="09dd9077-a823-4a9e-aa16-3b7b2703aeca" providerId="ADAL" clId="{0DCC36C5-BE65-45F1-918E-E5A2182B9E61}" dt="2025-08-01T15:40:15.012" v="0" actId="47"/>
        <pc:sldMkLst>
          <pc:docMk/>
          <pc:sldMk cId="3108326396" sldId="277"/>
        </pc:sldMkLst>
      </pc:sldChg>
      <pc:sldChg chg="modSp add mod">
        <pc:chgData name="Bülent ŞİMŞEK" userId="09dd9077-a823-4a9e-aa16-3b7b2703aeca" providerId="ADAL" clId="{0DCC36C5-BE65-45F1-918E-E5A2182B9E61}" dt="2025-08-06T20:38:36.714" v="1012" actId="20577"/>
        <pc:sldMkLst>
          <pc:docMk/>
          <pc:sldMk cId="130689170" sldId="293"/>
        </pc:sldMkLst>
      </pc:sldChg>
      <pc:sldChg chg="addSp delSp modSp add mod">
        <pc:chgData name="Bülent ŞİMŞEK" userId="09dd9077-a823-4a9e-aa16-3b7b2703aeca" providerId="ADAL" clId="{0DCC36C5-BE65-45F1-918E-E5A2182B9E61}" dt="2025-08-06T20:39:06.372" v="1016" actId="20577"/>
        <pc:sldMkLst>
          <pc:docMk/>
          <pc:sldMk cId="3640137664" sldId="298"/>
        </pc:sldMkLst>
      </pc:sldChg>
      <pc:sldChg chg="del">
        <pc:chgData name="Bülent ŞİMŞEK" userId="09dd9077-a823-4a9e-aa16-3b7b2703aeca" providerId="ADAL" clId="{0DCC36C5-BE65-45F1-918E-E5A2182B9E61}" dt="2025-08-01T15:40:15.012" v="0" actId="47"/>
        <pc:sldMkLst>
          <pc:docMk/>
          <pc:sldMk cId="2564448770" sldId="314"/>
        </pc:sldMkLst>
      </pc:sldChg>
      <pc:sldChg chg="del">
        <pc:chgData name="Bülent ŞİMŞEK" userId="09dd9077-a823-4a9e-aa16-3b7b2703aeca" providerId="ADAL" clId="{0DCC36C5-BE65-45F1-918E-E5A2182B9E61}" dt="2025-08-01T15:40:15.012" v="0" actId="47"/>
        <pc:sldMkLst>
          <pc:docMk/>
          <pc:sldMk cId="1487362406" sldId="315"/>
        </pc:sldMkLst>
      </pc:sldChg>
      <pc:sldChg chg="del">
        <pc:chgData name="Bülent ŞİMŞEK" userId="09dd9077-a823-4a9e-aa16-3b7b2703aeca" providerId="ADAL" clId="{0DCC36C5-BE65-45F1-918E-E5A2182B9E61}" dt="2025-08-01T15:40:15.012" v="0" actId="47"/>
        <pc:sldMkLst>
          <pc:docMk/>
          <pc:sldMk cId="2160690976" sldId="320"/>
        </pc:sldMkLst>
      </pc:sldChg>
      <pc:sldChg chg="modSp add mod">
        <pc:chgData name="Bülent ŞİMŞEK" userId="09dd9077-a823-4a9e-aa16-3b7b2703aeca" providerId="ADAL" clId="{0DCC36C5-BE65-45F1-918E-E5A2182B9E61}" dt="2025-08-06T20:38:46.834" v="1013"/>
        <pc:sldMkLst>
          <pc:docMk/>
          <pc:sldMk cId="2585229584" sldId="341"/>
        </pc:sldMkLst>
      </pc:sldChg>
      <pc:sldChg chg="del">
        <pc:chgData name="Bülent ŞİMŞEK" userId="09dd9077-a823-4a9e-aa16-3b7b2703aeca" providerId="ADAL" clId="{0DCC36C5-BE65-45F1-918E-E5A2182B9E61}" dt="2025-08-01T15:40:15.012" v="0" actId="47"/>
        <pc:sldMkLst>
          <pc:docMk/>
          <pc:sldMk cId="1529708065" sldId="369"/>
        </pc:sldMkLst>
      </pc:sldChg>
      <pc:sldChg chg="del">
        <pc:chgData name="Bülent ŞİMŞEK" userId="09dd9077-a823-4a9e-aa16-3b7b2703aeca" providerId="ADAL" clId="{0DCC36C5-BE65-45F1-918E-E5A2182B9E61}" dt="2025-08-01T15:40:15.012" v="0" actId="47"/>
        <pc:sldMkLst>
          <pc:docMk/>
          <pc:sldMk cId="765376620" sldId="404"/>
        </pc:sldMkLst>
      </pc:sldChg>
      <pc:sldChg chg="del">
        <pc:chgData name="Bülent ŞİMŞEK" userId="09dd9077-a823-4a9e-aa16-3b7b2703aeca" providerId="ADAL" clId="{0DCC36C5-BE65-45F1-918E-E5A2182B9E61}" dt="2025-08-01T15:40:15.012" v="0" actId="47"/>
        <pc:sldMkLst>
          <pc:docMk/>
          <pc:sldMk cId="2221385754" sldId="409"/>
        </pc:sldMkLst>
      </pc:sldChg>
      <pc:sldChg chg="del">
        <pc:chgData name="Bülent ŞİMŞEK" userId="09dd9077-a823-4a9e-aa16-3b7b2703aeca" providerId="ADAL" clId="{0DCC36C5-BE65-45F1-918E-E5A2182B9E61}" dt="2025-08-01T15:40:15.012" v="0" actId="47"/>
        <pc:sldMkLst>
          <pc:docMk/>
          <pc:sldMk cId="4076363883" sldId="537"/>
        </pc:sldMkLst>
      </pc:sldChg>
      <pc:sldChg chg="del">
        <pc:chgData name="Bülent ŞİMŞEK" userId="09dd9077-a823-4a9e-aa16-3b7b2703aeca" providerId="ADAL" clId="{0DCC36C5-BE65-45F1-918E-E5A2182B9E61}" dt="2025-08-01T15:40:15.012" v="0" actId="47"/>
        <pc:sldMkLst>
          <pc:docMk/>
          <pc:sldMk cId="4227901901" sldId="538"/>
        </pc:sldMkLst>
      </pc:sldChg>
      <pc:sldChg chg="del">
        <pc:chgData name="Bülent ŞİMŞEK" userId="09dd9077-a823-4a9e-aa16-3b7b2703aeca" providerId="ADAL" clId="{0DCC36C5-BE65-45F1-918E-E5A2182B9E61}" dt="2025-08-01T15:40:15.012" v="0" actId="47"/>
        <pc:sldMkLst>
          <pc:docMk/>
          <pc:sldMk cId="784572460" sldId="545"/>
        </pc:sldMkLst>
      </pc:sldChg>
      <pc:sldChg chg="del">
        <pc:chgData name="Bülent ŞİMŞEK" userId="09dd9077-a823-4a9e-aa16-3b7b2703aeca" providerId="ADAL" clId="{0DCC36C5-BE65-45F1-918E-E5A2182B9E61}" dt="2025-08-01T15:40:15.012" v="0" actId="47"/>
        <pc:sldMkLst>
          <pc:docMk/>
          <pc:sldMk cId="3890224168" sldId="565"/>
        </pc:sldMkLst>
      </pc:sldChg>
      <pc:sldChg chg="del">
        <pc:chgData name="Bülent ŞİMŞEK" userId="09dd9077-a823-4a9e-aa16-3b7b2703aeca" providerId="ADAL" clId="{0DCC36C5-BE65-45F1-918E-E5A2182B9E61}" dt="2025-08-01T15:40:15.012" v="0" actId="47"/>
        <pc:sldMkLst>
          <pc:docMk/>
          <pc:sldMk cId="4052006713" sldId="567"/>
        </pc:sldMkLst>
      </pc:sldChg>
      <pc:sldChg chg="modSp mod">
        <pc:chgData name="Bülent ŞİMŞEK" userId="09dd9077-a823-4a9e-aa16-3b7b2703aeca" providerId="ADAL" clId="{0DCC36C5-BE65-45F1-918E-E5A2182B9E61}" dt="2025-08-06T20:38:06.373" v="1009" actId="20577"/>
        <pc:sldMkLst>
          <pc:docMk/>
          <pc:sldMk cId="0" sldId="715"/>
        </pc:sldMkLst>
      </pc:sldChg>
      <pc:sldChg chg="addSp delSp modSp new mod modClrScheme modAnim chgLayout">
        <pc:chgData name="Bülent ŞİMŞEK" userId="09dd9077-a823-4a9e-aa16-3b7b2703aeca" providerId="ADAL" clId="{0DCC36C5-BE65-45F1-918E-E5A2182B9E61}" dt="2025-08-01T15:41:15.510" v="6"/>
        <pc:sldMkLst>
          <pc:docMk/>
          <pc:sldMk cId="1515001285" sldId="716"/>
        </pc:sldMkLst>
      </pc:sldChg>
      <pc:sldChg chg="del">
        <pc:chgData name="Bülent ŞİMŞEK" userId="09dd9077-a823-4a9e-aa16-3b7b2703aeca" providerId="ADAL" clId="{0DCC36C5-BE65-45F1-918E-E5A2182B9E61}" dt="2025-08-01T15:40:15.012" v="0" actId="47"/>
        <pc:sldMkLst>
          <pc:docMk/>
          <pc:sldMk cId="1537879161" sldId="716"/>
        </pc:sldMkLst>
      </pc:sldChg>
      <pc:sldChg chg="addSp delSp modSp new mod modClrScheme chgLayout">
        <pc:chgData name="Bülent ŞİMŞEK" userId="09dd9077-a823-4a9e-aa16-3b7b2703aeca" providerId="ADAL" clId="{0DCC36C5-BE65-45F1-918E-E5A2182B9E61}" dt="2025-08-06T20:38:19.804" v="1010"/>
        <pc:sldMkLst>
          <pc:docMk/>
          <pc:sldMk cId="1162925820" sldId="717"/>
        </pc:sldMkLst>
      </pc:sldChg>
      <pc:sldChg chg="del">
        <pc:chgData name="Bülent ŞİMŞEK" userId="09dd9077-a823-4a9e-aa16-3b7b2703aeca" providerId="ADAL" clId="{0DCC36C5-BE65-45F1-918E-E5A2182B9E61}" dt="2025-08-01T15:40:15.012" v="0" actId="47"/>
        <pc:sldMkLst>
          <pc:docMk/>
          <pc:sldMk cId="3543109089" sldId="717"/>
        </pc:sldMkLst>
      </pc:sldChg>
      <pc:sldChg chg="addSp delSp modSp new">
        <pc:chgData name="Bülent ŞİMŞEK" userId="09dd9077-a823-4a9e-aa16-3b7b2703aeca" providerId="ADAL" clId="{0DCC36C5-BE65-45F1-918E-E5A2182B9E61}" dt="2025-08-06T20:38:19.804" v="1010"/>
        <pc:sldMkLst>
          <pc:docMk/>
          <pc:sldMk cId="3172746337" sldId="718"/>
        </pc:sldMkLst>
      </pc:sldChg>
      <pc:sldChg chg="addSp delSp modSp new mod">
        <pc:chgData name="Bülent ŞİMŞEK" userId="09dd9077-a823-4a9e-aa16-3b7b2703aeca" providerId="ADAL" clId="{0DCC36C5-BE65-45F1-918E-E5A2182B9E61}" dt="2025-08-06T20:38:19.804" v="1010"/>
        <pc:sldMkLst>
          <pc:docMk/>
          <pc:sldMk cId="3036303052" sldId="719"/>
        </pc:sldMkLst>
      </pc:sldChg>
      <pc:sldChg chg="addSp delSp modSp new mod">
        <pc:chgData name="Bülent ŞİMŞEK" userId="09dd9077-a823-4a9e-aa16-3b7b2703aeca" providerId="ADAL" clId="{0DCC36C5-BE65-45F1-918E-E5A2182B9E61}" dt="2025-08-06T20:38:19.804" v="1010"/>
        <pc:sldMkLst>
          <pc:docMk/>
          <pc:sldMk cId="3675541974" sldId="720"/>
        </pc:sldMkLst>
      </pc:sldChg>
      <pc:sldChg chg="addSp delSp modSp new mod modClrScheme modAnim chgLayout">
        <pc:chgData name="Bülent ŞİMŞEK" userId="09dd9077-a823-4a9e-aa16-3b7b2703aeca" providerId="ADAL" clId="{0DCC36C5-BE65-45F1-918E-E5A2182B9E61}" dt="2025-08-06T20:38:19.804" v="1010"/>
        <pc:sldMkLst>
          <pc:docMk/>
          <pc:sldMk cId="2630663708" sldId="721"/>
        </pc:sldMkLst>
      </pc:sldChg>
      <pc:sldChg chg="addSp delSp modSp new mod">
        <pc:chgData name="Bülent ŞİMŞEK" userId="09dd9077-a823-4a9e-aa16-3b7b2703aeca" providerId="ADAL" clId="{0DCC36C5-BE65-45F1-918E-E5A2182B9E61}" dt="2025-08-06T20:38:19.804" v="1010"/>
        <pc:sldMkLst>
          <pc:docMk/>
          <pc:sldMk cId="1321794590" sldId="722"/>
        </pc:sldMkLst>
      </pc:sldChg>
      <pc:sldChg chg="addSp delSp modSp new mod modClrScheme modAnim chgLayout">
        <pc:chgData name="Bülent ŞİMŞEK" userId="09dd9077-a823-4a9e-aa16-3b7b2703aeca" providerId="ADAL" clId="{0DCC36C5-BE65-45F1-918E-E5A2182B9E61}" dt="2025-08-06T20:38:19.804" v="1010"/>
        <pc:sldMkLst>
          <pc:docMk/>
          <pc:sldMk cId="2961735780" sldId="723"/>
        </pc:sldMkLst>
      </pc:sldChg>
      <pc:sldChg chg="addSp delSp modSp add mod">
        <pc:chgData name="Bülent ŞİMŞEK" userId="09dd9077-a823-4a9e-aa16-3b7b2703aeca" providerId="ADAL" clId="{0DCC36C5-BE65-45F1-918E-E5A2182B9E61}" dt="2025-08-06T20:38:19.804" v="1010"/>
        <pc:sldMkLst>
          <pc:docMk/>
          <pc:sldMk cId="2540614030" sldId="724"/>
        </pc:sldMkLst>
      </pc:sldChg>
      <pc:sldChg chg="addSp delSp modSp add mod delAnim">
        <pc:chgData name="Bülent ŞİMŞEK" userId="09dd9077-a823-4a9e-aa16-3b7b2703aeca" providerId="ADAL" clId="{0DCC36C5-BE65-45F1-918E-E5A2182B9E61}" dt="2025-08-06T20:38:19.804" v="1010"/>
        <pc:sldMkLst>
          <pc:docMk/>
          <pc:sldMk cId="2612264743" sldId="725"/>
        </pc:sldMkLst>
      </pc:sldChg>
      <pc:sldChg chg="new del">
        <pc:chgData name="Bülent ŞİMŞEK" userId="09dd9077-a823-4a9e-aa16-3b7b2703aeca" providerId="ADAL" clId="{0DCC36C5-BE65-45F1-918E-E5A2182B9E61}" dt="2025-08-02T06:32:39.815" v="325" actId="680"/>
        <pc:sldMkLst>
          <pc:docMk/>
          <pc:sldMk cId="198675319" sldId="726"/>
        </pc:sldMkLst>
      </pc:sldChg>
      <pc:sldChg chg="addSp delSp modSp add mod ord">
        <pc:chgData name="Bülent ŞİMŞEK" userId="09dd9077-a823-4a9e-aa16-3b7b2703aeca" providerId="ADAL" clId="{0DCC36C5-BE65-45F1-918E-E5A2182B9E61}" dt="2025-08-06T20:38:19.804" v="1010"/>
        <pc:sldMkLst>
          <pc:docMk/>
          <pc:sldMk cId="1195949959" sldId="726"/>
        </pc:sldMkLst>
      </pc:sldChg>
      <pc:sldChg chg="modSp new mod modAnim modNotesTx">
        <pc:chgData name="Bülent ŞİMŞEK" userId="09dd9077-a823-4a9e-aa16-3b7b2703aeca" providerId="ADAL" clId="{0DCC36C5-BE65-45F1-918E-E5A2182B9E61}" dt="2025-08-06T20:38:19.804" v="1010"/>
        <pc:sldMkLst>
          <pc:docMk/>
          <pc:sldMk cId="52862707" sldId="727"/>
        </pc:sldMkLst>
      </pc:sldChg>
      <pc:sldChg chg="addSp delSp modSp add del mod">
        <pc:chgData name="Bülent ŞİMŞEK" userId="09dd9077-a823-4a9e-aa16-3b7b2703aeca" providerId="ADAL" clId="{0DCC36C5-BE65-45F1-918E-E5A2182B9E61}" dt="2025-08-05T20:17:59.362" v="615" actId="47"/>
        <pc:sldMkLst>
          <pc:docMk/>
          <pc:sldMk cId="60495856" sldId="728"/>
        </pc:sldMkLst>
      </pc:sldChg>
      <pc:sldChg chg="addSp delSp modSp add mod modAnim">
        <pc:chgData name="Bülent ŞİMŞEK" userId="09dd9077-a823-4a9e-aa16-3b7b2703aeca" providerId="ADAL" clId="{0DCC36C5-BE65-45F1-918E-E5A2182B9E61}" dt="2025-08-06T20:38:19.804" v="1010"/>
        <pc:sldMkLst>
          <pc:docMk/>
          <pc:sldMk cId="166706721" sldId="728"/>
        </pc:sldMkLst>
      </pc:sldChg>
      <pc:sldChg chg="addSp delSp modSp new mod">
        <pc:chgData name="Bülent ŞİMŞEK" userId="09dd9077-a823-4a9e-aa16-3b7b2703aeca" providerId="ADAL" clId="{0DCC36C5-BE65-45F1-918E-E5A2182B9E61}" dt="2025-08-06T20:38:19.804" v="1010"/>
        <pc:sldMkLst>
          <pc:docMk/>
          <pc:sldMk cId="1531405458" sldId="729"/>
        </pc:sldMkLst>
      </pc:sldChg>
      <pc:sldChg chg="modSp add mod">
        <pc:chgData name="Bülent ŞİMŞEK" userId="09dd9077-a823-4a9e-aa16-3b7b2703aeca" providerId="ADAL" clId="{0DCC36C5-BE65-45F1-918E-E5A2182B9E61}" dt="2025-08-06T20:38:19.804" v="1010"/>
        <pc:sldMkLst>
          <pc:docMk/>
          <pc:sldMk cId="1704452150" sldId="730"/>
        </pc:sldMkLst>
      </pc:sldChg>
      <pc:sldChg chg="addSp modSp new mod modClrScheme chgLayout">
        <pc:chgData name="Bülent ŞİMŞEK" userId="09dd9077-a823-4a9e-aa16-3b7b2703aeca" providerId="ADAL" clId="{0DCC36C5-BE65-45F1-918E-E5A2182B9E61}" dt="2025-08-06T20:57:32.818" v="1084" actId="5793"/>
        <pc:sldMkLst>
          <pc:docMk/>
          <pc:sldMk cId="924343799" sldId="731"/>
        </pc:sldMkLst>
      </pc:sldChg>
      <pc:sldChg chg="new del">
        <pc:chgData name="Bülent ŞİMŞEK" userId="09dd9077-a823-4a9e-aa16-3b7b2703aeca" providerId="ADAL" clId="{0DCC36C5-BE65-45F1-918E-E5A2182B9E61}" dt="2025-08-06T20:17:20.342" v="966" actId="680"/>
        <pc:sldMkLst>
          <pc:docMk/>
          <pc:sldMk cId="3076248930" sldId="732"/>
        </pc:sldMkLst>
      </pc:sldChg>
      <pc:sldMasterChg chg="delSldLayout">
        <pc:chgData name="Bülent ŞİMŞEK" userId="09dd9077-a823-4a9e-aa16-3b7b2703aeca" providerId="ADAL" clId="{0DCC36C5-BE65-45F1-918E-E5A2182B9E61}" dt="2025-08-01T15:40:15.012" v="0" actId="47"/>
        <pc:sldMasterMkLst>
          <pc:docMk/>
          <pc:sldMasterMk cId="3737680395" sldId="2147484325"/>
        </pc:sldMasterMkLst>
        <pc:sldLayoutChg chg="del">
          <pc:chgData name="Bülent ŞİMŞEK" userId="09dd9077-a823-4a9e-aa16-3b7b2703aeca" providerId="ADAL" clId="{0DCC36C5-BE65-45F1-918E-E5A2182B9E61}" dt="2025-08-01T15:40:15.012" v="0" actId="47"/>
          <pc:sldLayoutMkLst>
            <pc:docMk/>
            <pc:sldMasterMk cId="3737680395" sldId="2147484325"/>
            <pc:sldLayoutMk cId="3724391259" sldId="2147484334"/>
          </pc:sldLayoutMkLst>
        </pc:sldLayoutChg>
        <pc:sldLayoutChg chg="del">
          <pc:chgData name="Bülent ŞİMŞEK" userId="09dd9077-a823-4a9e-aa16-3b7b2703aeca" providerId="ADAL" clId="{0DCC36C5-BE65-45F1-918E-E5A2182B9E61}" dt="2025-08-01T15:40:15.012" v="0" actId="47"/>
          <pc:sldLayoutMkLst>
            <pc:docMk/>
            <pc:sldMasterMk cId="3737680395" sldId="2147484325"/>
            <pc:sldLayoutMk cId="410693387" sldId="2147484335"/>
          </pc:sldLayoutMkLst>
        </pc:sldLayoutChg>
      </pc:sldMasterChg>
      <pc:sldMasterChg chg="modSp modSldLayout">
        <pc:chgData name="Bülent ŞİMŞEK" userId="09dd9077-a823-4a9e-aa16-3b7b2703aeca" providerId="ADAL" clId="{0DCC36C5-BE65-45F1-918E-E5A2182B9E61}" dt="2025-08-06T20:38:19.804" v="1010"/>
        <pc:sldMasterMkLst>
          <pc:docMk/>
          <pc:sldMasterMk cId="627950604" sldId="2147484337"/>
        </pc:sldMasterMkLst>
        <pc:sldLayoutChg chg="modSp">
          <pc:chgData name="Bülent ŞİMŞEK" userId="09dd9077-a823-4a9e-aa16-3b7b2703aeca" providerId="ADAL" clId="{0DCC36C5-BE65-45F1-918E-E5A2182B9E61}" dt="2025-08-06T20:38:19.804" v="1010"/>
          <pc:sldLayoutMkLst>
            <pc:docMk/>
            <pc:sldMasterMk cId="627950604" sldId="2147484337"/>
            <pc:sldLayoutMk cId="2669006544" sldId="2147484340"/>
          </pc:sldLayoutMkLst>
        </pc:sldLayoutChg>
        <pc:sldLayoutChg chg="modSp">
          <pc:chgData name="Bülent ŞİMŞEK" userId="09dd9077-a823-4a9e-aa16-3b7b2703aeca" providerId="ADAL" clId="{0DCC36C5-BE65-45F1-918E-E5A2182B9E61}" dt="2025-08-06T20:38:19.804" v="1010"/>
          <pc:sldLayoutMkLst>
            <pc:docMk/>
            <pc:sldMasterMk cId="627950604" sldId="2147484337"/>
            <pc:sldLayoutMk cId="237671516" sldId="2147484341"/>
          </pc:sldLayoutMkLst>
        </pc:sldLayoutChg>
        <pc:sldLayoutChg chg="modSp">
          <pc:chgData name="Bülent ŞİMŞEK" userId="09dd9077-a823-4a9e-aa16-3b7b2703aeca" providerId="ADAL" clId="{0DCC36C5-BE65-45F1-918E-E5A2182B9E61}" dt="2025-08-06T20:38:19.804" v="1010"/>
          <pc:sldLayoutMkLst>
            <pc:docMk/>
            <pc:sldMasterMk cId="627950604" sldId="2147484337"/>
            <pc:sldLayoutMk cId="858130828" sldId="2147484342"/>
          </pc:sldLayoutMkLst>
        </pc:sldLayoutChg>
        <pc:sldLayoutChg chg="modSp">
          <pc:chgData name="Bülent ŞİMŞEK" userId="09dd9077-a823-4a9e-aa16-3b7b2703aeca" providerId="ADAL" clId="{0DCC36C5-BE65-45F1-918E-E5A2182B9E61}" dt="2025-08-06T20:38:19.804" v="1010"/>
          <pc:sldLayoutMkLst>
            <pc:docMk/>
            <pc:sldMasterMk cId="627950604" sldId="2147484337"/>
            <pc:sldLayoutMk cId="13321730" sldId="2147484343"/>
          </pc:sldLayoutMkLst>
        </pc:sldLayoutChg>
        <pc:sldLayoutChg chg="modSp">
          <pc:chgData name="Bülent ŞİMŞEK" userId="09dd9077-a823-4a9e-aa16-3b7b2703aeca" providerId="ADAL" clId="{0DCC36C5-BE65-45F1-918E-E5A2182B9E61}" dt="2025-08-06T20:38:19.804" v="1010"/>
          <pc:sldLayoutMkLst>
            <pc:docMk/>
            <pc:sldMasterMk cId="627950604" sldId="2147484337"/>
            <pc:sldLayoutMk cId="3393511076" sldId="2147484344"/>
          </pc:sldLayoutMkLst>
        </pc:sldLayoutChg>
        <pc:sldLayoutChg chg="modSp">
          <pc:chgData name="Bülent ŞİMŞEK" userId="09dd9077-a823-4a9e-aa16-3b7b2703aeca" providerId="ADAL" clId="{0DCC36C5-BE65-45F1-918E-E5A2182B9E61}" dt="2025-08-06T20:38:19.804" v="1010"/>
          <pc:sldLayoutMkLst>
            <pc:docMk/>
            <pc:sldMasterMk cId="627950604" sldId="2147484337"/>
            <pc:sldLayoutMk cId="1932624163" sldId="2147484345"/>
          </pc:sldLayoutMkLst>
        </pc:sldLayoutChg>
        <pc:sldLayoutChg chg="modSp mod">
          <pc:chgData name="Bülent ŞİMŞEK" userId="09dd9077-a823-4a9e-aa16-3b7b2703aeca" providerId="ADAL" clId="{0DCC36C5-BE65-45F1-918E-E5A2182B9E61}" dt="2025-08-06T20:38:19.804" v="1010"/>
          <pc:sldLayoutMkLst>
            <pc:docMk/>
            <pc:sldMasterMk cId="627950604" sldId="2147484337"/>
            <pc:sldLayoutMk cId="1773803779" sldId="2147484346"/>
          </pc:sldLayoutMkLst>
        </pc:sldLayoutChg>
        <pc:sldLayoutChg chg="modSp">
          <pc:chgData name="Bülent ŞİMŞEK" userId="09dd9077-a823-4a9e-aa16-3b7b2703aeca" providerId="ADAL" clId="{0DCC36C5-BE65-45F1-918E-E5A2182B9E61}" dt="2025-08-06T20:38:19.804" v="1010"/>
          <pc:sldLayoutMkLst>
            <pc:docMk/>
            <pc:sldMasterMk cId="627950604" sldId="2147484337"/>
            <pc:sldLayoutMk cId="2674848108" sldId="2147484347"/>
          </pc:sldLayoutMkLst>
        </pc:sldLayoutChg>
        <pc:sldLayoutChg chg="modSp">
          <pc:chgData name="Bülent ŞİMŞEK" userId="09dd9077-a823-4a9e-aa16-3b7b2703aeca" providerId="ADAL" clId="{0DCC36C5-BE65-45F1-918E-E5A2182B9E61}" dt="2025-08-06T20:38:19.804" v="1010"/>
          <pc:sldLayoutMkLst>
            <pc:docMk/>
            <pc:sldMasterMk cId="627950604" sldId="2147484337"/>
            <pc:sldLayoutMk cId="2962385227" sldId="2147484348"/>
          </pc:sldLayoutMkLst>
        </pc:sldLayoutChg>
        <pc:sldLayoutChg chg="modSp">
          <pc:chgData name="Bülent ŞİMŞEK" userId="09dd9077-a823-4a9e-aa16-3b7b2703aeca" providerId="ADAL" clId="{0DCC36C5-BE65-45F1-918E-E5A2182B9E61}" dt="2025-08-06T20:38:19.804" v="1010"/>
          <pc:sldLayoutMkLst>
            <pc:docMk/>
            <pc:sldMasterMk cId="627950604" sldId="2147484337"/>
            <pc:sldLayoutMk cId="2152560547" sldId="2147484349"/>
          </pc:sldLayoutMkLst>
        </pc:sldLayoutChg>
        <pc:sldLayoutChg chg="modSp">
          <pc:chgData name="Bülent ŞİMŞEK" userId="09dd9077-a823-4a9e-aa16-3b7b2703aeca" providerId="ADAL" clId="{0DCC36C5-BE65-45F1-918E-E5A2182B9E61}" dt="2025-08-06T20:38:19.804" v="1010"/>
          <pc:sldLayoutMkLst>
            <pc:docMk/>
            <pc:sldMasterMk cId="627950604" sldId="2147484337"/>
            <pc:sldLayoutMk cId="3986260813" sldId="2147484350"/>
          </pc:sldLayoutMkLst>
        </pc:sldLayoutChg>
        <pc:sldLayoutChg chg="modSp">
          <pc:chgData name="Bülent ŞİMŞEK" userId="09dd9077-a823-4a9e-aa16-3b7b2703aeca" providerId="ADAL" clId="{0DCC36C5-BE65-45F1-918E-E5A2182B9E61}" dt="2025-08-06T20:38:19.804" v="1010"/>
          <pc:sldLayoutMkLst>
            <pc:docMk/>
            <pc:sldMasterMk cId="627950604" sldId="2147484337"/>
            <pc:sldLayoutMk cId="1053162472" sldId="2147484351"/>
          </pc:sldLayoutMkLst>
        </pc:sldLayoutChg>
        <pc:sldLayoutChg chg="modSp">
          <pc:chgData name="Bülent ŞİMŞEK" userId="09dd9077-a823-4a9e-aa16-3b7b2703aeca" providerId="ADAL" clId="{0DCC36C5-BE65-45F1-918E-E5A2182B9E61}" dt="2025-08-06T20:38:19.804" v="1010"/>
          <pc:sldLayoutMkLst>
            <pc:docMk/>
            <pc:sldMasterMk cId="627950604" sldId="2147484337"/>
            <pc:sldLayoutMk cId="695618959" sldId="2147484352"/>
          </pc:sldLayoutMkLst>
        </pc:sldLayoutChg>
        <pc:sldLayoutChg chg="modSp">
          <pc:chgData name="Bülent ŞİMŞEK" userId="09dd9077-a823-4a9e-aa16-3b7b2703aeca" providerId="ADAL" clId="{0DCC36C5-BE65-45F1-918E-E5A2182B9E61}" dt="2025-08-06T20:38:19.804" v="1010"/>
          <pc:sldLayoutMkLst>
            <pc:docMk/>
            <pc:sldMasterMk cId="627950604" sldId="2147484337"/>
            <pc:sldLayoutMk cId="705991716" sldId="2147484353"/>
          </pc:sldLayoutMkLst>
        </pc:sldLayoutChg>
        <pc:sldLayoutChg chg="modSp">
          <pc:chgData name="Bülent ŞİMŞEK" userId="09dd9077-a823-4a9e-aa16-3b7b2703aeca" providerId="ADAL" clId="{0DCC36C5-BE65-45F1-918E-E5A2182B9E61}" dt="2025-08-06T20:38:19.804" v="1010"/>
          <pc:sldLayoutMkLst>
            <pc:docMk/>
            <pc:sldMasterMk cId="627950604" sldId="2147484337"/>
            <pc:sldLayoutMk cId="140927931" sldId="2147484354"/>
          </pc:sldLayoutMkLst>
        </pc:sldLayoutChg>
        <pc:sldLayoutChg chg="modSp">
          <pc:chgData name="Bülent ŞİMŞEK" userId="09dd9077-a823-4a9e-aa16-3b7b2703aeca" providerId="ADAL" clId="{0DCC36C5-BE65-45F1-918E-E5A2182B9E61}" dt="2025-08-06T20:38:19.804" v="1010"/>
          <pc:sldLayoutMkLst>
            <pc:docMk/>
            <pc:sldMasterMk cId="627950604" sldId="2147484337"/>
            <pc:sldLayoutMk cId="3413552319" sldId="2147484355"/>
          </pc:sldLayoutMkLst>
        </pc:sldLayoutChg>
      </pc:sldMasterChg>
    </pc:docChg>
  </pc:docChgLst>
  <pc:docChgLst>
    <pc:chgData name="Bülent ŞİMŞEK" userId="09dd9077-a823-4a9e-aa16-3b7b2703aeca" providerId="ADAL" clId="{25153153-0BAE-4A72-AFE3-AED84C5E7B8D}"/>
    <pc:docChg chg="undo redo custSel addSld delSld modSld sldOrd addMainMaster delMainMaster modMainMaster">
      <pc:chgData name="Bülent ŞİMŞEK" userId="09dd9077-a823-4a9e-aa16-3b7b2703aeca" providerId="ADAL" clId="{25153153-0BAE-4A72-AFE3-AED84C5E7B8D}" dt="2024-08-18T08:56:24.592" v="1748" actId="2711"/>
      <pc:docMkLst>
        <pc:docMk/>
      </pc:docMkLst>
      <pc:sldChg chg="del">
        <pc:chgData name="Bülent ŞİMŞEK" userId="09dd9077-a823-4a9e-aa16-3b7b2703aeca" providerId="ADAL" clId="{25153153-0BAE-4A72-AFE3-AED84C5E7B8D}" dt="2024-07-28T14:42:30.366" v="0" actId="47"/>
        <pc:sldMkLst>
          <pc:docMk/>
          <pc:sldMk cId="2091791577" sldId="257"/>
        </pc:sldMkLst>
      </pc:sldChg>
      <pc:sldChg chg="delSp modSp add mod modClrScheme chgLayout">
        <pc:chgData name="Bülent ŞİMŞEK" userId="09dd9077-a823-4a9e-aa16-3b7b2703aeca" providerId="ADAL" clId="{25153153-0BAE-4A72-AFE3-AED84C5E7B8D}" dt="2024-07-29T10:35:20.606" v="1653"/>
        <pc:sldMkLst>
          <pc:docMk/>
          <pc:sldMk cId="2782658368" sldId="260"/>
        </pc:sldMkLst>
      </pc:sldChg>
      <pc:sldChg chg="del">
        <pc:chgData name="Bülent ŞİMŞEK" userId="09dd9077-a823-4a9e-aa16-3b7b2703aeca" providerId="ADAL" clId="{25153153-0BAE-4A72-AFE3-AED84C5E7B8D}" dt="2024-07-28T14:42:30.366" v="0" actId="47"/>
        <pc:sldMkLst>
          <pc:docMk/>
          <pc:sldMk cId="2504946644" sldId="261"/>
        </pc:sldMkLst>
      </pc:sldChg>
      <pc:sldChg chg="addSp delSp modSp add mod modClrScheme chgLayout">
        <pc:chgData name="Bülent ŞİMŞEK" userId="09dd9077-a823-4a9e-aa16-3b7b2703aeca" providerId="ADAL" clId="{25153153-0BAE-4A72-AFE3-AED84C5E7B8D}" dt="2024-07-29T10:35:20.606" v="1653"/>
        <pc:sldMkLst>
          <pc:docMk/>
          <pc:sldMk cId="911080269" sldId="262"/>
        </pc:sldMkLst>
      </pc:sldChg>
      <pc:sldChg chg="addSp delSp modSp add mod chgLayout">
        <pc:chgData name="Bülent ŞİMŞEK" userId="09dd9077-a823-4a9e-aa16-3b7b2703aeca" providerId="ADAL" clId="{25153153-0BAE-4A72-AFE3-AED84C5E7B8D}" dt="2024-07-29T10:35:20.606" v="1653"/>
        <pc:sldMkLst>
          <pc:docMk/>
          <pc:sldMk cId="3267449580" sldId="263"/>
        </pc:sldMkLst>
      </pc:sldChg>
      <pc:sldChg chg="del">
        <pc:chgData name="Bülent ŞİMŞEK" userId="09dd9077-a823-4a9e-aa16-3b7b2703aeca" providerId="ADAL" clId="{25153153-0BAE-4A72-AFE3-AED84C5E7B8D}" dt="2024-07-28T14:42:30.366" v="0" actId="47"/>
        <pc:sldMkLst>
          <pc:docMk/>
          <pc:sldMk cId="670611120" sldId="264"/>
        </pc:sldMkLst>
      </pc:sldChg>
      <pc:sldChg chg="del">
        <pc:chgData name="Bülent ŞİMŞEK" userId="09dd9077-a823-4a9e-aa16-3b7b2703aeca" providerId="ADAL" clId="{25153153-0BAE-4A72-AFE3-AED84C5E7B8D}" dt="2024-07-28T14:42:30.366" v="0" actId="47"/>
        <pc:sldMkLst>
          <pc:docMk/>
          <pc:sldMk cId="1867323115" sldId="265"/>
        </pc:sldMkLst>
      </pc:sldChg>
      <pc:sldChg chg="del">
        <pc:chgData name="Bülent ŞİMŞEK" userId="09dd9077-a823-4a9e-aa16-3b7b2703aeca" providerId="ADAL" clId="{25153153-0BAE-4A72-AFE3-AED84C5E7B8D}" dt="2024-07-28T14:42:30.366" v="0" actId="47"/>
        <pc:sldMkLst>
          <pc:docMk/>
          <pc:sldMk cId="78320112" sldId="266"/>
        </pc:sldMkLst>
      </pc:sldChg>
      <pc:sldChg chg="addSp delSp modSp add mod modClrScheme chgLayout">
        <pc:chgData name="Bülent ŞİMŞEK" userId="09dd9077-a823-4a9e-aa16-3b7b2703aeca" providerId="ADAL" clId="{25153153-0BAE-4A72-AFE3-AED84C5E7B8D}" dt="2024-07-29T10:34:52.493" v="1651"/>
        <pc:sldMkLst>
          <pc:docMk/>
          <pc:sldMk cId="3296196376" sldId="266"/>
        </pc:sldMkLst>
      </pc:sldChg>
      <pc:sldChg chg="addSp delSp modSp add mod">
        <pc:chgData name="Bülent ŞİMŞEK" userId="09dd9077-a823-4a9e-aa16-3b7b2703aeca" providerId="ADAL" clId="{25153153-0BAE-4A72-AFE3-AED84C5E7B8D}" dt="2024-07-29T10:35:20.606" v="1653"/>
        <pc:sldMkLst>
          <pc:docMk/>
          <pc:sldMk cId="159900934" sldId="267"/>
        </pc:sldMkLst>
      </pc:sldChg>
      <pc:sldChg chg="del">
        <pc:chgData name="Bülent ŞİMŞEK" userId="09dd9077-a823-4a9e-aa16-3b7b2703aeca" providerId="ADAL" clId="{25153153-0BAE-4A72-AFE3-AED84C5E7B8D}" dt="2024-07-28T14:42:30.366" v="0" actId="47"/>
        <pc:sldMkLst>
          <pc:docMk/>
          <pc:sldMk cId="968097974" sldId="267"/>
        </pc:sldMkLst>
      </pc:sldChg>
      <pc:sldChg chg="del">
        <pc:chgData name="Bülent ŞİMŞEK" userId="09dd9077-a823-4a9e-aa16-3b7b2703aeca" providerId="ADAL" clId="{25153153-0BAE-4A72-AFE3-AED84C5E7B8D}" dt="2024-07-28T14:42:30.366" v="0" actId="47"/>
        <pc:sldMkLst>
          <pc:docMk/>
          <pc:sldMk cId="1528455975" sldId="268"/>
        </pc:sldMkLst>
      </pc:sldChg>
      <pc:sldChg chg="delSp modSp add mod modClrScheme chgLayout">
        <pc:chgData name="Bülent ŞİMŞEK" userId="09dd9077-a823-4a9e-aa16-3b7b2703aeca" providerId="ADAL" clId="{25153153-0BAE-4A72-AFE3-AED84C5E7B8D}" dt="2024-07-29T10:35:20.606" v="1653"/>
        <pc:sldMkLst>
          <pc:docMk/>
          <pc:sldMk cId="4277728592" sldId="269"/>
        </pc:sldMkLst>
      </pc:sldChg>
      <pc:sldChg chg="del">
        <pc:chgData name="Bülent ŞİMŞEK" userId="09dd9077-a823-4a9e-aa16-3b7b2703aeca" providerId="ADAL" clId="{25153153-0BAE-4A72-AFE3-AED84C5E7B8D}" dt="2024-07-28T14:42:30.366" v="0" actId="47"/>
        <pc:sldMkLst>
          <pc:docMk/>
          <pc:sldMk cId="449011563" sldId="271"/>
        </pc:sldMkLst>
      </pc:sldChg>
      <pc:sldChg chg="del">
        <pc:chgData name="Bülent ŞİMŞEK" userId="09dd9077-a823-4a9e-aa16-3b7b2703aeca" providerId="ADAL" clId="{25153153-0BAE-4A72-AFE3-AED84C5E7B8D}" dt="2024-07-28T14:42:30.366" v="0" actId="47"/>
        <pc:sldMkLst>
          <pc:docMk/>
          <pc:sldMk cId="1533017926" sldId="272"/>
        </pc:sldMkLst>
      </pc:sldChg>
      <pc:sldChg chg="addSp delSp modSp add mod">
        <pc:chgData name="Bülent ŞİMŞEK" userId="09dd9077-a823-4a9e-aa16-3b7b2703aeca" providerId="ADAL" clId="{25153153-0BAE-4A72-AFE3-AED84C5E7B8D}" dt="2024-07-29T10:47:17.608" v="1742" actId="1036"/>
        <pc:sldMkLst>
          <pc:docMk/>
          <pc:sldMk cId="2413440171" sldId="272"/>
        </pc:sldMkLst>
      </pc:sldChg>
      <pc:sldChg chg="del">
        <pc:chgData name="Bülent ŞİMŞEK" userId="09dd9077-a823-4a9e-aa16-3b7b2703aeca" providerId="ADAL" clId="{25153153-0BAE-4A72-AFE3-AED84C5E7B8D}" dt="2024-07-28T14:42:30.366" v="0" actId="47"/>
        <pc:sldMkLst>
          <pc:docMk/>
          <pc:sldMk cId="3497496455" sldId="273"/>
        </pc:sldMkLst>
      </pc:sldChg>
      <pc:sldChg chg="del">
        <pc:chgData name="Bülent ŞİMŞEK" userId="09dd9077-a823-4a9e-aa16-3b7b2703aeca" providerId="ADAL" clId="{25153153-0BAE-4A72-AFE3-AED84C5E7B8D}" dt="2024-07-28T14:42:30.366" v="0" actId="47"/>
        <pc:sldMkLst>
          <pc:docMk/>
          <pc:sldMk cId="402387253" sldId="274"/>
        </pc:sldMkLst>
      </pc:sldChg>
      <pc:sldChg chg="del">
        <pc:chgData name="Bülent ŞİMŞEK" userId="09dd9077-a823-4a9e-aa16-3b7b2703aeca" providerId="ADAL" clId="{25153153-0BAE-4A72-AFE3-AED84C5E7B8D}" dt="2024-07-28T14:42:30.366" v="0" actId="47"/>
        <pc:sldMkLst>
          <pc:docMk/>
          <pc:sldMk cId="2179360589" sldId="276"/>
        </pc:sldMkLst>
      </pc:sldChg>
      <pc:sldChg chg="del">
        <pc:chgData name="Bülent ŞİMŞEK" userId="09dd9077-a823-4a9e-aa16-3b7b2703aeca" providerId="ADAL" clId="{25153153-0BAE-4A72-AFE3-AED84C5E7B8D}" dt="2024-07-28T14:42:30.366" v="0" actId="47"/>
        <pc:sldMkLst>
          <pc:docMk/>
          <pc:sldMk cId="1124122308" sldId="277"/>
        </pc:sldMkLst>
      </pc:sldChg>
      <pc:sldChg chg="addSp delSp modSp add mod modClrScheme chgLayout">
        <pc:chgData name="Bülent ŞİMŞEK" userId="09dd9077-a823-4a9e-aa16-3b7b2703aeca" providerId="ADAL" clId="{25153153-0BAE-4A72-AFE3-AED84C5E7B8D}" dt="2024-07-29T08:11:02.844" v="1239" actId="688"/>
        <pc:sldMkLst>
          <pc:docMk/>
          <pc:sldMk cId="3108326396" sldId="277"/>
        </pc:sldMkLst>
      </pc:sldChg>
      <pc:sldChg chg="del">
        <pc:chgData name="Bülent ŞİMŞEK" userId="09dd9077-a823-4a9e-aa16-3b7b2703aeca" providerId="ADAL" clId="{25153153-0BAE-4A72-AFE3-AED84C5E7B8D}" dt="2024-07-28T14:42:30.366" v="0" actId="47"/>
        <pc:sldMkLst>
          <pc:docMk/>
          <pc:sldMk cId="1290777009" sldId="278"/>
        </pc:sldMkLst>
      </pc:sldChg>
      <pc:sldChg chg="addSp delSp modSp add mod">
        <pc:chgData name="Bülent ŞİMŞEK" userId="09dd9077-a823-4a9e-aa16-3b7b2703aeca" providerId="ADAL" clId="{25153153-0BAE-4A72-AFE3-AED84C5E7B8D}" dt="2024-07-29T10:35:20.606" v="1653"/>
        <pc:sldMkLst>
          <pc:docMk/>
          <pc:sldMk cId="2564448770" sldId="314"/>
        </pc:sldMkLst>
      </pc:sldChg>
      <pc:sldChg chg="addSp delSp modSp add mod modClrScheme delAnim modAnim chgLayout">
        <pc:chgData name="Bülent ŞİMŞEK" userId="09dd9077-a823-4a9e-aa16-3b7b2703aeca" providerId="ADAL" clId="{25153153-0BAE-4A72-AFE3-AED84C5E7B8D}" dt="2024-08-18T08:55:07.629" v="1745" actId="2711"/>
        <pc:sldMkLst>
          <pc:docMk/>
          <pc:sldMk cId="1487362406" sldId="315"/>
        </pc:sldMkLst>
      </pc:sldChg>
      <pc:sldChg chg="delSp modSp add mod">
        <pc:chgData name="Bülent ŞİMŞEK" userId="09dd9077-a823-4a9e-aa16-3b7b2703aeca" providerId="ADAL" clId="{25153153-0BAE-4A72-AFE3-AED84C5E7B8D}" dt="2024-07-29T10:35:20.606" v="1653"/>
        <pc:sldMkLst>
          <pc:docMk/>
          <pc:sldMk cId="2160690976" sldId="320"/>
        </pc:sldMkLst>
      </pc:sldChg>
      <pc:sldChg chg="modSp add mod">
        <pc:chgData name="Bülent ŞİMŞEK" userId="09dd9077-a823-4a9e-aa16-3b7b2703aeca" providerId="ADAL" clId="{25153153-0BAE-4A72-AFE3-AED84C5E7B8D}" dt="2024-07-29T10:35:36.713" v="1655" actId="20577"/>
        <pc:sldMkLst>
          <pc:docMk/>
          <pc:sldMk cId="1529708065" sldId="369"/>
        </pc:sldMkLst>
      </pc:sldChg>
      <pc:sldChg chg="addSp delSp modSp add mod">
        <pc:chgData name="Bülent ŞİMŞEK" userId="09dd9077-a823-4a9e-aa16-3b7b2703aeca" providerId="ADAL" clId="{25153153-0BAE-4A72-AFE3-AED84C5E7B8D}" dt="2024-07-29T10:56:07.800" v="1744" actId="20577"/>
        <pc:sldMkLst>
          <pc:docMk/>
          <pc:sldMk cId="765376620" sldId="404"/>
        </pc:sldMkLst>
      </pc:sldChg>
      <pc:sldChg chg="delSp modSp add mod chgLayout">
        <pc:chgData name="Bülent ŞİMŞEK" userId="09dd9077-a823-4a9e-aa16-3b7b2703aeca" providerId="ADAL" clId="{25153153-0BAE-4A72-AFE3-AED84C5E7B8D}" dt="2024-08-18T08:56:24.592" v="1748" actId="2711"/>
        <pc:sldMkLst>
          <pc:docMk/>
          <pc:sldMk cId="2221385754" sldId="409"/>
        </pc:sldMkLst>
      </pc:sldChg>
      <pc:sldChg chg="delSp modSp mod">
        <pc:chgData name="Bülent ŞİMŞEK" userId="09dd9077-a823-4a9e-aa16-3b7b2703aeca" providerId="ADAL" clId="{25153153-0BAE-4A72-AFE3-AED84C5E7B8D}" dt="2024-07-28T14:46:04.491" v="46" actId="790"/>
        <pc:sldMkLst>
          <pc:docMk/>
          <pc:sldMk cId="0" sldId="482"/>
        </pc:sldMkLst>
      </pc:sldChg>
      <pc:sldChg chg="addSp delSp modSp add mod modClrScheme modAnim chgLayout">
        <pc:chgData name="Bülent ŞİMŞEK" userId="09dd9077-a823-4a9e-aa16-3b7b2703aeca" providerId="ADAL" clId="{25153153-0BAE-4A72-AFE3-AED84C5E7B8D}" dt="2024-07-29T06:50:26.051" v="951" actId="404"/>
        <pc:sldMkLst>
          <pc:docMk/>
          <pc:sldMk cId="4076363883" sldId="537"/>
        </pc:sldMkLst>
      </pc:sldChg>
      <pc:sldChg chg="addSp delSp modSp add mod">
        <pc:chgData name="Bülent ŞİMŞEK" userId="09dd9077-a823-4a9e-aa16-3b7b2703aeca" providerId="ADAL" clId="{25153153-0BAE-4A72-AFE3-AED84C5E7B8D}" dt="2024-07-29T10:35:20.606" v="1653"/>
        <pc:sldMkLst>
          <pc:docMk/>
          <pc:sldMk cId="4227901901" sldId="538"/>
        </pc:sldMkLst>
      </pc:sldChg>
      <pc:sldChg chg="modSp add del mod">
        <pc:chgData name="Bülent ŞİMŞEK" userId="09dd9077-a823-4a9e-aa16-3b7b2703aeca" providerId="ADAL" clId="{25153153-0BAE-4A72-AFE3-AED84C5E7B8D}" dt="2024-07-28T15:35:27.608" v="464" actId="47"/>
        <pc:sldMkLst>
          <pc:docMk/>
          <pc:sldMk cId="3177269370" sldId="539"/>
        </pc:sldMkLst>
      </pc:sldChg>
      <pc:sldChg chg="modSp add mod">
        <pc:chgData name="Bülent ŞİMŞEK" userId="09dd9077-a823-4a9e-aa16-3b7b2703aeca" providerId="ADAL" clId="{25153153-0BAE-4A72-AFE3-AED84C5E7B8D}" dt="2024-07-29T10:35:20.606" v="1653"/>
        <pc:sldMkLst>
          <pc:docMk/>
          <pc:sldMk cId="784572460" sldId="545"/>
        </pc:sldMkLst>
      </pc:sldChg>
      <pc:sldChg chg="modSp add del">
        <pc:chgData name="Bülent ŞİMŞEK" userId="09dd9077-a823-4a9e-aa16-3b7b2703aeca" providerId="ADAL" clId="{25153153-0BAE-4A72-AFE3-AED84C5E7B8D}" dt="2024-07-29T10:34:18.370" v="1647" actId="47"/>
        <pc:sldMkLst>
          <pc:docMk/>
          <pc:sldMk cId="4045908351" sldId="551"/>
        </pc:sldMkLst>
      </pc:sldChg>
      <pc:sldChg chg="add del">
        <pc:chgData name="Bülent ŞİMŞEK" userId="09dd9077-a823-4a9e-aa16-3b7b2703aeca" providerId="ADAL" clId="{25153153-0BAE-4A72-AFE3-AED84C5E7B8D}" dt="2024-07-29T09:59:56.414" v="1474" actId="47"/>
        <pc:sldMkLst>
          <pc:docMk/>
          <pc:sldMk cId="1233429701" sldId="554"/>
        </pc:sldMkLst>
      </pc:sldChg>
      <pc:sldChg chg="add del">
        <pc:chgData name="Bülent ŞİMŞEK" userId="09dd9077-a823-4a9e-aa16-3b7b2703aeca" providerId="ADAL" clId="{25153153-0BAE-4A72-AFE3-AED84C5E7B8D}" dt="2024-07-29T10:00:00.472" v="1475" actId="47"/>
        <pc:sldMkLst>
          <pc:docMk/>
          <pc:sldMk cId="3881440133" sldId="555"/>
        </pc:sldMkLst>
      </pc:sldChg>
      <pc:sldChg chg="add del">
        <pc:chgData name="Bülent ŞİMŞEK" userId="09dd9077-a823-4a9e-aa16-3b7b2703aeca" providerId="ADAL" clId="{25153153-0BAE-4A72-AFE3-AED84C5E7B8D}" dt="2024-07-29T10:00:05.106" v="1477" actId="47"/>
        <pc:sldMkLst>
          <pc:docMk/>
          <pc:sldMk cId="2364565998" sldId="557"/>
        </pc:sldMkLst>
      </pc:sldChg>
      <pc:sldChg chg="add del">
        <pc:chgData name="Bülent ŞİMŞEK" userId="09dd9077-a823-4a9e-aa16-3b7b2703aeca" providerId="ADAL" clId="{25153153-0BAE-4A72-AFE3-AED84C5E7B8D}" dt="2024-07-29T10:00:02.042" v="1476" actId="47"/>
        <pc:sldMkLst>
          <pc:docMk/>
          <pc:sldMk cId="1745121057" sldId="559"/>
        </pc:sldMkLst>
      </pc:sldChg>
      <pc:sldChg chg="modSp add del">
        <pc:chgData name="Bülent ŞİMŞEK" userId="09dd9077-a823-4a9e-aa16-3b7b2703aeca" providerId="ADAL" clId="{25153153-0BAE-4A72-AFE3-AED84C5E7B8D}" dt="2024-07-29T10:08:02.774" v="1553" actId="47"/>
        <pc:sldMkLst>
          <pc:docMk/>
          <pc:sldMk cId="2358064089" sldId="564"/>
        </pc:sldMkLst>
      </pc:sldChg>
      <pc:sldChg chg="addSp delSp modSp add mod modClrScheme chgLayout">
        <pc:chgData name="Bülent ŞİMŞEK" userId="09dd9077-a823-4a9e-aa16-3b7b2703aeca" providerId="ADAL" clId="{25153153-0BAE-4A72-AFE3-AED84C5E7B8D}" dt="2024-07-29T10:35:20.606" v="1653"/>
        <pc:sldMkLst>
          <pc:docMk/>
          <pc:sldMk cId="3890224168" sldId="565"/>
        </pc:sldMkLst>
      </pc:sldChg>
      <pc:sldChg chg="modSp add del">
        <pc:chgData name="Bülent ŞİMŞEK" userId="09dd9077-a823-4a9e-aa16-3b7b2703aeca" providerId="ADAL" clId="{25153153-0BAE-4A72-AFE3-AED84C5E7B8D}" dt="2024-07-29T10:34:23.346" v="1648" actId="47"/>
        <pc:sldMkLst>
          <pc:docMk/>
          <pc:sldMk cId="2719387687" sldId="566"/>
        </pc:sldMkLst>
      </pc:sldChg>
      <pc:sldChg chg="addSp delSp modSp add mod ord">
        <pc:chgData name="Bülent ŞİMŞEK" userId="09dd9077-a823-4a9e-aa16-3b7b2703aeca" providerId="ADAL" clId="{25153153-0BAE-4A72-AFE3-AED84C5E7B8D}" dt="2024-08-18T08:55:17.484" v="1746" actId="2711"/>
        <pc:sldMkLst>
          <pc:docMk/>
          <pc:sldMk cId="4052006713" sldId="567"/>
        </pc:sldMkLst>
      </pc:sldChg>
      <pc:sldChg chg="modSp add del">
        <pc:chgData name="Bülent ŞİMŞEK" userId="09dd9077-a823-4a9e-aa16-3b7b2703aeca" providerId="ADAL" clId="{25153153-0BAE-4A72-AFE3-AED84C5E7B8D}" dt="2024-07-29T10:34:34.701" v="1649" actId="47"/>
        <pc:sldMkLst>
          <pc:docMk/>
          <pc:sldMk cId="899221200" sldId="568"/>
        </pc:sldMkLst>
      </pc:sldChg>
      <pc:sldChg chg="modSp add del">
        <pc:chgData name="Bülent ŞİMŞEK" userId="09dd9077-a823-4a9e-aa16-3b7b2703aeca" providerId="ADAL" clId="{25153153-0BAE-4A72-AFE3-AED84C5E7B8D}" dt="2024-07-29T10:34:35.427" v="1650" actId="47"/>
        <pc:sldMkLst>
          <pc:docMk/>
          <pc:sldMk cId="3000954083" sldId="569"/>
        </pc:sldMkLst>
      </pc:sldChg>
      <pc:sldChg chg="modSp">
        <pc:chgData name="Bülent ŞİMŞEK" userId="09dd9077-a823-4a9e-aa16-3b7b2703aeca" providerId="ADAL" clId="{25153153-0BAE-4A72-AFE3-AED84C5E7B8D}" dt="2024-07-29T10:35:20.606" v="1653"/>
        <pc:sldMkLst>
          <pc:docMk/>
          <pc:sldMk cId="0" sldId="715"/>
        </pc:sldMkLst>
      </pc:sldChg>
      <pc:sldChg chg="addSp delSp modSp new mod modClrScheme chgLayout">
        <pc:chgData name="Bülent ŞİMŞEK" userId="09dd9077-a823-4a9e-aa16-3b7b2703aeca" providerId="ADAL" clId="{25153153-0BAE-4A72-AFE3-AED84C5E7B8D}" dt="2024-07-29T06:50:05.504" v="948" actId="404"/>
        <pc:sldMkLst>
          <pc:docMk/>
          <pc:sldMk cId="1537879161" sldId="716"/>
        </pc:sldMkLst>
      </pc:sldChg>
      <pc:sldMasterChg chg="modSp mod modSldLayout">
        <pc:chgData name="Bülent ŞİMŞEK" userId="09dd9077-a823-4a9e-aa16-3b7b2703aeca" providerId="ADAL" clId="{25153153-0BAE-4A72-AFE3-AED84C5E7B8D}" dt="2024-07-29T10:35:20.606" v="1653"/>
        <pc:sldMasterMkLst>
          <pc:docMk/>
          <pc:sldMasterMk cId="0" sldId="2147483976"/>
        </pc:sldMasterMkLst>
        <pc:sldLayoutChg chg="modSp mod">
          <pc:chgData name="Bülent ŞİMŞEK" userId="09dd9077-a823-4a9e-aa16-3b7b2703aeca" providerId="ADAL" clId="{25153153-0BAE-4A72-AFE3-AED84C5E7B8D}" dt="2024-07-29T10:35:20.606" v="1653"/>
          <pc:sldLayoutMkLst>
            <pc:docMk/>
            <pc:sldMasterMk cId="0" sldId="2147483976"/>
            <pc:sldLayoutMk cId="2143982495" sldId="2147484258"/>
          </pc:sldLayoutMkLst>
        </pc:sldLayoutChg>
        <pc:sldLayoutChg chg="modSp">
          <pc:chgData name="Bülent ŞİMŞEK" userId="09dd9077-a823-4a9e-aa16-3b7b2703aeca" providerId="ADAL" clId="{25153153-0BAE-4A72-AFE3-AED84C5E7B8D}" dt="2024-07-29T10:35:20.606" v="1653"/>
          <pc:sldLayoutMkLst>
            <pc:docMk/>
            <pc:sldMasterMk cId="0" sldId="2147483976"/>
            <pc:sldLayoutMk cId="2456252694" sldId="2147484262"/>
          </pc:sldLayoutMkLst>
        </pc:sldLayoutChg>
        <pc:sldLayoutChg chg="modSp">
          <pc:chgData name="Bülent ŞİMŞEK" userId="09dd9077-a823-4a9e-aa16-3b7b2703aeca" providerId="ADAL" clId="{25153153-0BAE-4A72-AFE3-AED84C5E7B8D}" dt="2024-07-29T10:35:20.606" v="1653"/>
          <pc:sldLayoutMkLst>
            <pc:docMk/>
            <pc:sldMasterMk cId="0" sldId="2147483976"/>
            <pc:sldLayoutMk cId="428892838" sldId="2147484263"/>
          </pc:sldLayoutMkLst>
        </pc:sldLayoutChg>
        <pc:sldLayoutChg chg="modSp">
          <pc:chgData name="Bülent ŞİMŞEK" userId="09dd9077-a823-4a9e-aa16-3b7b2703aeca" providerId="ADAL" clId="{25153153-0BAE-4A72-AFE3-AED84C5E7B8D}" dt="2024-07-29T10:35:20.606" v="1653"/>
          <pc:sldLayoutMkLst>
            <pc:docMk/>
            <pc:sldMasterMk cId="0" sldId="2147483976"/>
            <pc:sldLayoutMk cId="2610110182" sldId="2147484264"/>
          </pc:sldLayoutMkLst>
        </pc:sldLayoutChg>
        <pc:sldLayoutChg chg="modSp">
          <pc:chgData name="Bülent ŞİMŞEK" userId="09dd9077-a823-4a9e-aa16-3b7b2703aeca" providerId="ADAL" clId="{25153153-0BAE-4A72-AFE3-AED84C5E7B8D}" dt="2024-07-29T10:35:20.606" v="1653"/>
          <pc:sldLayoutMkLst>
            <pc:docMk/>
            <pc:sldMasterMk cId="0" sldId="2147483976"/>
            <pc:sldLayoutMk cId="2050753755" sldId="2147484265"/>
          </pc:sldLayoutMkLst>
        </pc:sldLayoutChg>
        <pc:sldLayoutChg chg="modSp">
          <pc:chgData name="Bülent ŞİMŞEK" userId="09dd9077-a823-4a9e-aa16-3b7b2703aeca" providerId="ADAL" clId="{25153153-0BAE-4A72-AFE3-AED84C5E7B8D}" dt="2024-07-29T10:35:20.606" v="1653"/>
          <pc:sldLayoutMkLst>
            <pc:docMk/>
            <pc:sldMasterMk cId="0" sldId="2147483976"/>
            <pc:sldLayoutMk cId="3352780036" sldId="2147484266"/>
          </pc:sldLayoutMkLst>
        </pc:sldLayoutChg>
        <pc:sldLayoutChg chg="modSp">
          <pc:chgData name="Bülent ŞİMŞEK" userId="09dd9077-a823-4a9e-aa16-3b7b2703aeca" providerId="ADAL" clId="{25153153-0BAE-4A72-AFE3-AED84C5E7B8D}" dt="2024-07-29T10:35:20.606" v="1653"/>
          <pc:sldLayoutMkLst>
            <pc:docMk/>
            <pc:sldMasterMk cId="0" sldId="2147483976"/>
            <pc:sldLayoutMk cId="1900829822" sldId="2147484271"/>
          </pc:sldLayoutMkLst>
        </pc:sldLayoutChg>
        <pc:sldLayoutChg chg="modSp">
          <pc:chgData name="Bülent ŞİMŞEK" userId="09dd9077-a823-4a9e-aa16-3b7b2703aeca" providerId="ADAL" clId="{25153153-0BAE-4A72-AFE3-AED84C5E7B8D}" dt="2024-07-29T10:35:20.606" v="1653"/>
          <pc:sldLayoutMkLst>
            <pc:docMk/>
            <pc:sldMasterMk cId="0" sldId="2147483976"/>
            <pc:sldLayoutMk cId="2277658650" sldId="2147484273"/>
          </pc:sldLayoutMkLst>
        </pc:sldLayoutChg>
      </pc:sldMasterChg>
      <pc:sldMasterChg chg="new del mod addSldLayout delSldLayout">
        <pc:chgData name="Bülent ŞİMŞEK" userId="09dd9077-a823-4a9e-aa16-3b7b2703aeca" providerId="ADAL" clId="{25153153-0BAE-4A72-AFE3-AED84C5E7B8D}" dt="2024-07-28T14:44:10.277" v="28" actId="6938"/>
        <pc:sldMasterMkLst>
          <pc:docMk/>
          <pc:sldMasterMk cId="962190784" sldId="2147484274"/>
        </pc:sldMasterMkLst>
        <pc:sldLayoutChg chg="new del replId">
          <pc:chgData name="Bülent ŞİMŞEK" userId="09dd9077-a823-4a9e-aa16-3b7b2703aeca" providerId="ADAL" clId="{25153153-0BAE-4A72-AFE3-AED84C5E7B8D}" dt="2024-07-28T14:44:10.277" v="28" actId="6938"/>
          <pc:sldLayoutMkLst>
            <pc:docMk/>
            <pc:sldMasterMk cId="962190784" sldId="2147484274"/>
            <pc:sldLayoutMk cId="3202671446" sldId="2147484275"/>
          </pc:sldLayoutMkLst>
        </pc:sldLayoutChg>
        <pc:sldLayoutChg chg="new del replId">
          <pc:chgData name="Bülent ŞİMŞEK" userId="09dd9077-a823-4a9e-aa16-3b7b2703aeca" providerId="ADAL" clId="{25153153-0BAE-4A72-AFE3-AED84C5E7B8D}" dt="2024-07-28T14:44:10.277" v="28" actId="6938"/>
          <pc:sldLayoutMkLst>
            <pc:docMk/>
            <pc:sldMasterMk cId="962190784" sldId="2147484274"/>
            <pc:sldLayoutMk cId="530394521" sldId="2147484276"/>
          </pc:sldLayoutMkLst>
        </pc:sldLayoutChg>
        <pc:sldLayoutChg chg="new del replId">
          <pc:chgData name="Bülent ŞİMŞEK" userId="09dd9077-a823-4a9e-aa16-3b7b2703aeca" providerId="ADAL" clId="{25153153-0BAE-4A72-AFE3-AED84C5E7B8D}" dt="2024-07-28T14:44:10.277" v="28" actId="6938"/>
          <pc:sldLayoutMkLst>
            <pc:docMk/>
            <pc:sldMasterMk cId="962190784" sldId="2147484274"/>
            <pc:sldLayoutMk cId="1436597590" sldId="2147484277"/>
          </pc:sldLayoutMkLst>
        </pc:sldLayoutChg>
        <pc:sldLayoutChg chg="new del replId">
          <pc:chgData name="Bülent ŞİMŞEK" userId="09dd9077-a823-4a9e-aa16-3b7b2703aeca" providerId="ADAL" clId="{25153153-0BAE-4A72-AFE3-AED84C5E7B8D}" dt="2024-07-28T14:44:10.277" v="28" actId="6938"/>
          <pc:sldLayoutMkLst>
            <pc:docMk/>
            <pc:sldMasterMk cId="962190784" sldId="2147484274"/>
            <pc:sldLayoutMk cId="2441168534" sldId="2147484278"/>
          </pc:sldLayoutMkLst>
        </pc:sldLayoutChg>
        <pc:sldLayoutChg chg="new del replId">
          <pc:chgData name="Bülent ŞİMŞEK" userId="09dd9077-a823-4a9e-aa16-3b7b2703aeca" providerId="ADAL" clId="{25153153-0BAE-4A72-AFE3-AED84C5E7B8D}" dt="2024-07-28T14:44:10.277" v="28" actId="6938"/>
          <pc:sldLayoutMkLst>
            <pc:docMk/>
            <pc:sldMasterMk cId="962190784" sldId="2147484274"/>
            <pc:sldLayoutMk cId="668704017" sldId="2147484279"/>
          </pc:sldLayoutMkLst>
        </pc:sldLayoutChg>
        <pc:sldLayoutChg chg="new del replId">
          <pc:chgData name="Bülent ŞİMŞEK" userId="09dd9077-a823-4a9e-aa16-3b7b2703aeca" providerId="ADAL" clId="{25153153-0BAE-4A72-AFE3-AED84C5E7B8D}" dt="2024-07-28T14:44:10.277" v="28" actId="6938"/>
          <pc:sldLayoutMkLst>
            <pc:docMk/>
            <pc:sldMasterMk cId="962190784" sldId="2147484274"/>
            <pc:sldLayoutMk cId="146596359" sldId="2147484280"/>
          </pc:sldLayoutMkLst>
        </pc:sldLayoutChg>
        <pc:sldLayoutChg chg="new del replId">
          <pc:chgData name="Bülent ŞİMŞEK" userId="09dd9077-a823-4a9e-aa16-3b7b2703aeca" providerId="ADAL" clId="{25153153-0BAE-4A72-AFE3-AED84C5E7B8D}" dt="2024-07-28T14:44:10.277" v="28" actId="6938"/>
          <pc:sldLayoutMkLst>
            <pc:docMk/>
            <pc:sldMasterMk cId="962190784" sldId="2147484274"/>
            <pc:sldLayoutMk cId="83991582" sldId="2147484281"/>
          </pc:sldLayoutMkLst>
        </pc:sldLayoutChg>
        <pc:sldLayoutChg chg="new del replId">
          <pc:chgData name="Bülent ŞİMŞEK" userId="09dd9077-a823-4a9e-aa16-3b7b2703aeca" providerId="ADAL" clId="{25153153-0BAE-4A72-AFE3-AED84C5E7B8D}" dt="2024-07-28T14:44:10.277" v="28" actId="6938"/>
          <pc:sldLayoutMkLst>
            <pc:docMk/>
            <pc:sldMasterMk cId="962190784" sldId="2147484274"/>
            <pc:sldLayoutMk cId="1542503064" sldId="2147484282"/>
          </pc:sldLayoutMkLst>
        </pc:sldLayoutChg>
        <pc:sldLayoutChg chg="new del replId">
          <pc:chgData name="Bülent ŞİMŞEK" userId="09dd9077-a823-4a9e-aa16-3b7b2703aeca" providerId="ADAL" clId="{25153153-0BAE-4A72-AFE3-AED84C5E7B8D}" dt="2024-07-28T14:44:10.277" v="28" actId="6938"/>
          <pc:sldLayoutMkLst>
            <pc:docMk/>
            <pc:sldMasterMk cId="962190784" sldId="2147484274"/>
            <pc:sldLayoutMk cId="1306153584" sldId="2147484283"/>
          </pc:sldLayoutMkLst>
        </pc:sldLayoutChg>
        <pc:sldLayoutChg chg="new del replId">
          <pc:chgData name="Bülent ŞİMŞEK" userId="09dd9077-a823-4a9e-aa16-3b7b2703aeca" providerId="ADAL" clId="{25153153-0BAE-4A72-AFE3-AED84C5E7B8D}" dt="2024-07-28T14:44:10.277" v="28" actId="6938"/>
          <pc:sldLayoutMkLst>
            <pc:docMk/>
            <pc:sldMasterMk cId="962190784" sldId="2147484274"/>
            <pc:sldLayoutMk cId="3994368452" sldId="2147484284"/>
          </pc:sldLayoutMkLst>
        </pc:sldLayoutChg>
        <pc:sldLayoutChg chg="new del replId">
          <pc:chgData name="Bülent ŞİMŞEK" userId="09dd9077-a823-4a9e-aa16-3b7b2703aeca" providerId="ADAL" clId="{25153153-0BAE-4A72-AFE3-AED84C5E7B8D}" dt="2024-07-28T14:44:10.277" v="28" actId="6938"/>
          <pc:sldLayoutMkLst>
            <pc:docMk/>
            <pc:sldMasterMk cId="962190784" sldId="2147484274"/>
            <pc:sldLayoutMk cId="1190595531" sldId="2147484285"/>
          </pc:sldLayoutMkLst>
        </pc:sldLayoutChg>
      </pc:sldMasterChg>
    </pc:docChg>
  </pc:docChgLst>
  <pc:docChgLst>
    <pc:chgData name="Bülent ŞİMŞEK" userId="09dd9077-a823-4a9e-aa16-3b7b2703aeca" providerId="ADAL" clId="{416EFA2A-0519-4325-A043-CD573D4CA4D0}"/>
    <pc:docChg chg="delSld modSld">
      <pc:chgData name="Bülent ŞİMŞEK" userId="09dd9077-a823-4a9e-aa16-3b7b2703aeca" providerId="ADAL" clId="{416EFA2A-0519-4325-A043-CD573D4CA4D0}" dt="2025-08-11T05:15:28.405" v="2" actId="790"/>
      <pc:docMkLst>
        <pc:docMk/>
      </pc:docMkLst>
      <pc:sldChg chg="modSp">
        <pc:chgData name="Bülent ŞİMŞEK" userId="09dd9077-a823-4a9e-aa16-3b7b2703aeca" providerId="ADAL" clId="{416EFA2A-0519-4325-A043-CD573D4CA4D0}" dt="2025-08-08T06:29:28.084" v="1"/>
        <pc:sldMkLst>
          <pc:docMk/>
          <pc:sldMk cId="0" sldId="482"/>
        </pc:sldMkLst>
      </pc:sldChg>
      <pc:sldChg chg="del">
        <pc:chgData name="Bülent ŞİMŞEK" userId="09dd9077-a823-4a9e-aa16-3b7b2703aeca" providerId="ADAL" clId="{416EFA2A-0519-4325-A043-CD573D4CA4D0}" dt="2025-08-07T10:17:11.971" v="0" actId="47"/>
        <pc:sldMkLst>
          <pc:docMk/>
          <pc:sldMk cId="166706721" sldId="728"/>
        </pc:sldMkLst>
      </pc:sldChg>
      <pc:sldChg chg="modSp mod">
        <pc:chgData name="Bülent ŞİMŞEK" userId="09dd9077-a823-4a9e-aa16-3b7b2703aeca" providerId="ADAL" clId="{416EFA2A-0519-4325-A043-CD573D4CA4D0}" dt="2025-08-11T05:15:28.405" v="2" actId="790"/>
        <pc:sldMkLst>
          <pc:docMk/>
          <pc:sldMk cId="924343799" sldId="731"/>
        </pc:sldMkLst>
      </pc:sldChg>
    </pc:docChg>
  </pc:docChgLst>
  <pc:docChgLst>
    <pc:chgData name="Bülent ŞİMŞEK" userId="09dd9077-a823-4a9e-aa16-3b7b2703aeca" providerId="ADAL" clId="{5E0D62B3-9BD1-4A82-8C96-75FAEEB1E350}"/>
    <pc:docChg chg="modSld modMainMaster">
      <pc:chgData name="Bülent ŞİMŞEK" userId="09dd9077-a823-4a9e-aa16-3b7b2703aeca" providerId="ADAL" clId="{5E0D62B3-9BD1-4A82-8C96-75FAEEB1E350}" dt="2025-09-28T11:57:52.151" v="2"/>
      <pc:docMkLst>
        <pc:docMk/>
      </pc:docMkLst>
      <pc:sldChg chg="modSp">
        <pc:chgData name="Bülent ŞİMŞEK" userId="09dd9077-a823-4a9e-aa16-3b7b2703aeca" providerId="ADAL" clId="{5E0D62B3-9BD1-4A82-8C96-75FAEEB1E350}" dt="2025-09-28T11:57:52.151" v="2"/>
        <pc:sldMkLst>
          <pc:docMk/>
          <pc:sldMk cId="130689170" sldId="293"/>
        </pc:sldMkLst>
        <pc:spChg chg="mod">
          <ac:chgData name="Bülent ŞİMŞEK" userId="09dd9077-a823-4a9e-aa16-3b7b2703aeca" providerId="ADAL" clId="{5E0D62B3-9BD1-4A82-8C96-75FAEEB1E350}" dt="2025-09-28T11:57:52.151" v="2"/>
          <ac:spMkLst>
            <pc:docMk/>
            <pc:sldMk cId="130689170" sldId="293"/>
            <ac:spMk id="4" creationId="{9D4BA82D-1CB5-3057-9542-E2348378065C}"/>
          </ac:spMkLst>
        </pc:spChg>
      </pc:sldChg>
      <pc:sldChg chg="modSp">
        <pc:chgData name="Bülent ŞİMŞEK" userId="09dd9077-a823-4a9e-aa16-3b7b2703aeca" providerId="ADAL" clId="{5E0D62B3-9BD1-4A82-8C96-75FAEEB1E350}" dt="2025-09-28T11:57:52.151" v="2"/>
        <pc:sldMkLst>
          <pc:docMk/>
          <pc:sldMk cId="3640137664" sldId="298"/>
        </pc:sldMkLst>
        <pc:spChg chg="mod">
          <ac:chgData name="Bülent ŞİMŞEK" userId="09dd9077-a823-4a9e-aa16-3b7b2703aeca" providerId="ADAL" clId="{5E0D62B3-9BD1-4A82-8C96-75FAEEB1E350}" dt="2025-09-28T11:57:52.151" v="2"/>
          <ac:spMkLst>
            <pc:docMk/>
            <pc:sldMk cId="3640137664" sldId="298"/>
            <ac:spMk id="4" creationId="{6B9E9017-1FF9-C03A-0137-8D66B4A4C351}"/>
          </ac:spMkLst>
        </pc:spChg>
      </pc:sldChg>
      <pc:sldChg chg="modSp">
        <pc:chgData name="Bülent ŞİMŞEK" userId="09dd9077-a823-4a9e-aa16-3b7b2703aeca" providerId="ADAL" clId="{5E0D62B3-9BD1-4A82-8C96-75FAEEB1E350}" dt="2025-09-28T11:57:52.151" v="2"/>
        <pc:sldMkLst>
          <pc:docMk/>
          <pc:sldMk cId="2585229584" sldId="341"/>
        </pc:sldMkLst>
        <pc:spChg chg="mod">
          <ac:chgData name="Bülent ŞİMŞEK" userId="09dd9077-a823-4a9e-aa16-3b7b2703aeca" providerId="ADAL" clId="{5E0D62B3-9BD1-4A82-8C96-75FAEEB1E350}" dt="2025-09-28T11:57:52.151" v="2"/>
          <ac:spMkLst>
            <pc:docMk/>
            <pc:sldMk cId="2585229584" sldId="341"/>
            <ac:spMk id="4" creationId="{9D4BA82D-1CB5-3057-9542-E2348378065C}"/>
          </ac:spMkLst>
        </pc:spChg>
      </pc:sldChg>
      <pc:sldChg chg="modSp">
        <pc:chgData name="Bülent ŞİMŞEK" userId="09dd9077-a823-4a9e-aa16-3b7b2703aeca" providerId="ADAL" clId="{5E0D62B3-9BD1-4A82-8C96-75FAEEB1E350}" dt="2025-09-28T11:57:52.151" v="2"/>
        <pc:sldMkLst>
          <pc:docMk/>
          <pc:sldMk cId="0" sldId="715"/>
        </pc:sldMkLst>
        <pc:spChg chg="mod">
          <ac:chgData name="Bülent ŞİMŞEK" userId="09dd9077-a823-4a9e-aa16-3b7b2703aeca" providerId="ADAL" clId="{5E0D62B3-9BD1-4A82-8C96-75FAEEB1E350}" dt="2025-09-28T11:57:52.151" v="2"/>
          <ac:spMkLst>
            <pc:docMk/>
            <pc:sldMk cId="0" sldId="715"/>
            <ac:spMk id="4" creationId="{7E60FA0D-A6D7-2096-D815-00F90167AF57}"/>
          </ac:spMkLst>
        </pc:spChg>
      </pc:sldChg>
      <pc:sldChg chg="modSp mod">
        <pc:chgData name="Bülent ŞİMŞEK" userId="09dd9077-a823-4a9e-aa16-3b7b2703aeca" providerId="ADAL" clId="{5E0D62B3-9BD1-4A82-8C96-75FAEEB1E350}" dt="2025-09-28T11:31:01.264" v="0" actId="14100"/>
        <pc:sldMkLst>
          <pc:docMk/>
          <pc:sldMk cId="1515001285" sldId="716"/>
        </pc:sldMkLst>
        <pc:spChg chg="mod">
          <ac:chgData name="Bülent ŞİMŞEK" userId="09dd9077-a823-4a9e-aa16-3b7b2703aeca" providerId="ADAL" clId="{5E0D62B3-9BD1-4A82-8C96-75FAEEB1E350}" dt="2025-09-28T11:31:01.264" v="0" actId="14100"/>
          <ac:spMkLst>
            <pc:docMk/>
            <pc:sldMk cId="1515001285" sldId="716"/>
            <ac:spMk id="3" creationId="{2F5A03FD-23E1-8C4D-D7EA-E76C596CACCF}"/>
          </ac:spMkLst>
        </pc:spChg>
      </pc:sldChg>
      <pc:sldChg chg="modSp">
        <pc:chgData name="Bülent ŞİMŞEK" userId="09dd9077-a823-4a9e-aa16-3b7b2703aeca" providerId="ADAL" clId="{5E0D62B3-9BD1-4A82-8C96-75FAEEB1E350}" dt="2025-09-28T11:57:52.151" v="2"/>
        <pc:sldMkLst>
          <pc:docMk/>
          <pc:sldMk cId="1162925820" sldId="717"/>
        </pc:sldMkLst>
        <pc:spChg chg="mod">
          <ac:chgData name="Bülent ŞİMŞEK" userId="09dd9077-a823-4a9e-aa16-3b7b2703aeca" providerId="ADAL" clId="{5E0D62B3-9BD1-4A82-8C96-75FAEEB1E350}" dt="2025-09-28T11:57:52.151" v="2"/>
          <ac:spMkLst>
            <pc:docMk/>
            <pc:sldMk cId="1162925820" sldId="717"/>
            <ac:spMk id="5" creationId="{59E89DA1-407B-9ECB-65BA-6DEB00D9A0EC}"/>
          </ac:spMkLst>
        </pc:spChg>
      </pc:sldChg>
      <pc:sldChg chg="modSp">
        <pc:chgData name="Bülent ŞİMŞEK" userId="09dd9077-a823-4a9e-aa16-3b7b2703aeca" providerId="ADAL" clId="{5E0D62B3-9BD1-4A82-8C96-75FAEEB1E350}" dt="2025-09-28T11:57:52.151" v="2"/>
        <pc:sldMkLst>
          <pc:docMk/>
          <pc:sldMk cId="3172746337" sldId="718"/>
        </pc:sldMkLst>
        <pc:spChg chg="mod">
          <ac:chgData name="Bülent ŞİMŞEK" userId="09dd9077-a823-4a9e-aa16-3b7b2703aeca" providerId="ADAL" clId="{5E0D62B3-9BD1-4A82-8C96-75FAEEB1E350}" dt="2025-09-28T11:57:52.151" v="2"/>
          <ac:spMkLst>
            <pc:docMk/>
            <pc:sldMk cId="3172746337" sldId="718"/>
            <ac:spMk id="5" creationId="{4019EB80-058F-D98A-02DA-FA5BE49969E4}"/>
          </ac:spMkLst>
        </pc:spChg>
      </pc:sldChg>
      <pc:sldChg chg="modSp mod">
        <pc:chgData name="Bülent ŞİMŞEK" userId="09dd9077-a823-4a9e-aa16-3b7b2703aeca" providerId="ADAL" clId="{5E0D62B3-9BD1-4A82-8C96-75FAEEB1E350}" dt="2025-09-28T11:57:52.151" v="2"/>
        <pc:sldMkLst>
          <pc:docMk/>
          <pc:sldMk cId="3036303052" sldId="719"/>
        </pc:sldMkLst>
        <pc:spChg chg="mod">
          <ac:chgData name="Bülent ŞİMŞEK" userId="09dd9077-a823-4a9e-aa16-3b7b2703aeca" providerId="ADAL" clId="{5E0D62B3-9BD1-4A82-8C96-75FAEEB1E350}" dt="2025-09-28T11:57:52.151" v="2"/>
          <ac:spMkLst>
            <pc:docMk/>
            <pc:sldMk cId="3036303052" sldId="719"/>
            <ac:spMk id="5" creationId="{B19F0E29-7D99-E910-C598-6BD63F2B361B}"/>
          </ac:spMkLst>
        </pc:spChg>
      </pc:sldChg>
      <pc:sldChg chg="modSp">
        <pc:chgData name="Bülent ŞİMŞEK" userId="09dd9077-a823-4a9e-aa16-3b7b2703aeca" providerId="ADAL" clId="{5E0D62B3-9BD1-4A82-8C96-75FAEEB1E350}" dt="2025-09-28T11:57:52.151" v="2"/>
        <pc:sldMkLst>
          <pc:docMk/>
          <pc:sldMk cId="3675541974" sldId="720"/>
        </pc:sldMkLst>
        <pc:spChg chg="mod">
          <ac:chgData name="Bülent ŞİMŞEK" userId="09dd9077-a823-4a9e-aa16-3b7b2703aeca" providerId="ADAL" clId="{5E0D62B3-9BD1-4A82-8C96-75FAEEB1E350}" dt="2025-09-28T11:57:52.151" v="2"/>
          <ac:spMkLst>
            <pc:docMk/>
            <pc:sldMk cId="3675541974" sldId="720"/>
            <ac:spMk id="5" creationId="{DA2B3FB6-0978-0594-66F5-1B0C5A45F8A9}"/>
          </ac:spMkLst>
        </pc:spChg>
      </pc:sldChg>
      <pc:sldChg chg="modSp">
        <pc:chgData name="Bülent ŞİMŞEK" userId="09dd9077-a823-4a9e-aa16-3b7b2703aeca" providerId="ADAL" clId="{5E0D62B3-9BD1-4A82-8C96-75FAEEB1E350}" dt="2025-09-28T11:57:52.151" v="2"/>
        <pc:sldMkLst>
          <pc:docMk/>
          <pc:sldMk cId="2630663708" sldId="721"/>
        </pc:sldMkLst>
        <pc:spChg chg="mod">
          <ac:chgData name="Bülent ŞİMŞEK" userId="09dd9077-a823-4a9e-aa16-3b7b2703aeca" providerId="ADAL" clId="{5E0D62B3-9BD1-4A82-8C96-75FAEEB1E350}" dt="2025-09-28T11:57:52.151" v="2"/>
          <ac:spMkLst>
            <pc:docMk/>
            <pc:sldMk cId="2630663708" sldId="721"/>
            <ac:spMk id="5" creationId="{1DFDD40D-7B53-733A-B581-D0B6BF616F3D}"/>
          </ac:spMkLst>
        </pc:spChg>
      </pc:sldChg>
      <pc:sldChg chg="modSp">
        <pc:chgData name="Bülent ŞİMŞEK" userId="09dd9077-a823-4a9e-aa16-3b7b2703aeca" providerId="ADAL" clId="{5E0D62B3-9BD1-4A82-8C96-75FAEEB1E350}" dt="2025-09-28T11:57:52.151" v="2"/>
        <pc:sldMkLst>
          <pc:docMk/>
          <pc:sldMk cId="1321794590" sldId="722"/>
        </pc:sldMkLst>
        <pc:spChg chg="mod">
          <ac:chgData name="Bülent ŞİMŞEK" userId="09dd9077-a823-4a9e-aa16-3b7b2703aeca" providerId="ADAL" clId="{5E0D62B3-9BD1-4A82-8C96-75FAEEB1E350}" dt="2025-09-28T11:57:52.151" v="2"/>
          <ac:spMkLst>
            <pc:docMk/>
            <pc:sldMk cId="1321794590" sldId="722"/>
            <ac:spMk id="5" creationId="{7479B281-4B5C-5193-B5D5-9E11BCAF9AE1}"/>
          </ac:spMkLst>
        </pc:spChg>
      </pc:sldChg>
      <pc:sldChg chg="modSp">
        <pc:chgData name="Bülent ŞİMŞEK" userId="09dd9077-a823-4a9e-aa16-3b7b2703aeca" providerId="ADAL" clId="{5E0D62B3-9BD1-4A82-8C96-75FAEEB1E350}" dt="2025-09-28T11:57:52.151" v="2"/>
        <pc:sldMkLst>
          <pc:docMk/>
          <pc:sldMk cId="2961735780" sldId="723"/>
        </pc:sldMkLst>
        <pc:spChg chg="mod">
          <ac:chgData name="Bülent ŞİMŞEK" userId="09dd9077-a823-4a9e-aa16-3b7b2703aeca" providerId="ADAL" clId="{5E0D62B3-9BD1-4A82-8C96-75FAEEB1E350}" dt="2025-09-28T11:57:52.151" v="2"/>
          <ac:spMkLst>
            <pc:docMk/>
            <pc:sldMk cId="2961735780" sldId="723"/>
            <ac:spMk id="5" creationId="{46B2485E-C626-D2B1-A695-3208A2FD8D83}"/>
          </ac:spMkLst>
        </pc:spChg>
      </pc:sldChg>
      <pc:sldChg chg="modSp">
        <pc:chgData name="Bülent ŞİMŞEK" userId="09dd9077-a823-4a9e-aa16-3b7b2703aeca" providerId="ADAL" clId="{5E0D62B3-9BD1-4A82-8C96-75FAEEB1E350}" dt="2025-09-28T11:57:52.151" v="2"/>
        <pc:sldMkLst>
          <pc:docMk/>
          <pc:sldMk cId="2540614030" sldId="724"/>
        </pc:sldMkLst>
        <pc:spChg chg="mod">
          <ac:chgData name="Bülent ŞİMŞEK" userId="09dd9077-a823-4a9e-aa16-3b7b2703aeca" providerId="ADAL" clId="{5E0D62B3-9BD1-4A82-8C96-75FAEEB1E350}" dt="2025-09-28T11:57:52.151" v="2"/>
          <ac:spMkLst>
            <pc:docMk/>
            <pc:sldMk cId="2540614030" sldId="724"/>
            <ac:spMk id="5" creationId="{FAED7091-BDC1-75AB-90D8-A58132BCC2A8}"/>
          </ac:spMkLst>
        </pc:spChg>
      </pc:sldChg>
      <pc:sldChg chg="modSp">
        <pc:chgData name="Bülent ŞİMŞEK" userId="09dd9077-a823-4a9e-aa16-3b7b2703aeca" providerId="ADAL" clId="{5E0D62B3-9BD1-4A82-8C96-75FAEEB1E350}" dt="2025-09-28T11:57:52.151" v="2"/>
        <pc:sldMkLst>
          <pc:docMk/>
          <pc:sldMk cId="2612264743" sldId="725"/>
        </pc:sldMkLst>
        <pc:spChg chg="mod">
          <ac:chgData name="Bülent ŞİMŞEK" userId="09dd9077-a823-4a9e-aa16-3b7b2703aeca" providerId="ADAL" clId="{5E0D62B3-9BD1-4A82-8C96-75FAEEB1E350}" dt="2025-09-28T11:57:52.151" v="2"/>
          <ac:spMkLst>
            <pc:docMk/>
            <pc:sldMk cId="2612264743" sldId="725"/>
            <ac:spMk id="5" creationId="{EE5041CC-576D-33BA-0A84-33820CB12D49}"/>
          </ac:spMkLst>
        </pc:spChg>
      </pc:sldChg>
      <pc:sldChg chg="modSp">
        <pc:chgData name="Bülent ŞİMŞEK" userId="09dd9077-a823-4a9e-aa16-3b7b2703aeca" providerId="ADAL" clId="{5E0D62B3-9BD1-4A82-8C96-75FAEEB1E350}" dt="2025-09-28T11:57:52.151" v="2"/>
        <pc:sldMkLst>
          <pc:docMk/>
          <pc:sldMk cId="1195949959" sldId="726"/>
        </pc:sldMkLst>
        <pc:spChg chg="mod">
          <ac:chgData name="Bülent ŞİMŞEK" userId="09dd9077-a823-4a9e-aa16-3b7b2703aeca" providerId="ADAL" clId="{5E0D62B3-9BD1-4A82-8C96-75FAEEB1E350}" dt="2025-09-28T11:57:52.151" v="2"/>
          <ac:spMkLst>
            <pc:docMk/>
            <pc:sldMk cId="1195949959" sldId="726"/>
            <ac:spMk id="5" creationId="{9AFB421E-98C1-36C7-450C-E089125595D8}"/>
          </ac:spMkLst>
        </pc:spChg>
      </pc:sldChg>
      <pc:sldChg chg="modSp">
        <pc:chgData name="Bülent ŞİMŞEK" userId="09dd9077-a823-4a9e-aa16-3b7b2703aeca" providerId="ADAL" clId="{5E0D62B3-9BD1-4A82-8C96-75FAEEB1E350}" dt="2025-09-28T11:57:52.151" v="2"/>
        <pc:sldMkLst>
          <pc:docMk/>
          <pc:sldMk cId="52862707" sldId="727"/>
        </pc:sldMkLst>
        <pc:spChg chg="mod">
          <ac:chgData name="Bülent ŞİMŞEK" userId="09dd9077-a823-4a9e-aa16-3b7b2703aeca" providerId="ADAL" clId="{5E0D62B3-9BD1-4A82-8C96-75FAEEB1E350}" dt="2025-09-28T11:57:52.151" v="2"/>
          <ac:spMkLst>
            <pc:docMk/>
            <pc:sldMk cId="52862707" sldId="727"/>
            <ac:spMk id="5" creationId="{D19F83C4-BA9C-3E91-B458-5304B44B9163}"/>
          </ac:spMkLst>
        </pc:spChg>
      </pc:sldChg>
      <pc:sldChg chg="modSp">
        <pc:chgData name="Bülent ŞİMŞEK" userId="09dd9077-a823-4a9e-aa16-3b7b2703aeca" providerId="ADAL" clId="{5E0D62B3-9BD1-4A82-8C96-75FAEEB1E350}" dt="2025-09-28T11:57:52.151" v="2"/>
        <pc:sldMkLst>
          <pc:docMk/>
          <pc:sldMk cId="1531405458" sldId="729"/>
        </pc:sldMkLst>
        <pc:spChg chg="mod">
          <ac:chgData name="Bülent ŞİMŞEK" userId="09dd9077-a823-4a9e-aa16-3b7b2703aeca" providerId="ADAL" clId="{5E0D62B3-9BD1-4A82-8C96-75FAEEB1E350}" dt="2025-09-28T11:57:52.151" v="2"/>
          <ac:spMkLst>
            <pc:docMk/>
            <pc:sldMk cId="1531405458" sldId="729"/>
            <ac:spMk id="5" creationId="{DE564CA8-2106-C508-D595-0A46029D398A}"/>
          </ac:spMkLst>
        </pc:spChg>
      </pc:sldChg>
      <pc:sldChg chg="modSp">
        <pc:chgData name="Bülent ŞİMŞEK" userId="09dd9077-a823-4a9e-aa16-3b7b2703aeca" providerId="ADAL" clId="{5E0D62B3-9BD1-4A82-8C96-75FAEEB1E350}" dt="2025-09-28T11:57:52.151" v="2"/>
        <pc:sldMkLst>
          <pc:docMk/>
          <pc:sldMk cId="1704452150" sldId="730"/>
        </pc:sldMkLst>
        <pc:spChg chg="mod">
          <ac:chgData name="Bülent ŞİMŞEK" userId="09dd9077-a823-4a9e-aa16-3b7b2703aeca" providerId="ADAL" clId="{5E0D62B3-9BD1-4A82-8C96-75FAEEB1E350}" dt="2025-09-28T11:57:52.151" v="2"/>
          <ac:spMkLst>
            <pc:docMk/>
            <pc:sldMk cId="1704452150" sldId="730"/>
            <ac:spMk id="5" creationId="{8BED95D4-2C1E-0040-38E8-00658F807F37}"/>
          </ac:spMkLst>
        </pc:spChg>
      </pc:sldChg>
      <pc:sldChg chg="modSp">
        <pc:chgData name="Bülent ŞİMŞEK" userId="09dd9077-a823-4a9e-aa16-3b7b2703aeca" providerId="ADAL" clId="{5E0D62B3-9BD1-4A82-8C96-75FAEEB1E350}" dt="2025-09-28T11:57:52.151" v="2"/>
        <pc:sldMkLst>
          <pc:docMk/>
          <pc:sldMk cId="924343799" sldId="731"/>
        </pc:sldMkLst>
        <pc:spChg chg="mod">
          <ac:chgData name="Bülent ŞİMŞEK" userId="09dd9077-a823-4a9e-aa16-3b7b2703aeca" providerId="ADAL" clId="{5E0D62B3-9BD1-4A82-8C96-75FAEEB1E350}" dt="2025-09-28T11:57:52.151" v="2"/>
          <ac:spMkLst>
            <pc:docMk/>
            <pc:sldMk cId="924343799" sldId="731"/>
            <ac:spMk id="5" creationId="{89D35B04-DA68-B21C-CC42-D3A73F391C29}"/>
          </ac:spMkLst>
        </pc:spChg>
      </pc:sldChg>
      <pc:sldMasterChg chg="modSp modSldLayout">
        <pc:chgData name="Bülent ŞİMŞEK" userId="09dd9077-a823-4a9e-aa16-3b7b2703aeca" providerId="ADAL" clId="{5E0D62B3-9BD1-4A82-8C96-75FAEEB1E350}" dt="2025-09-28T11:57:52.151" v="2"/>
        <pc:sldMasterMkLst>
          <pc:docMk/>
          <pc:sldMasterMk cId="627950604" sldId="2147484337"/>
        </pc:sldMasterMkLst>
        <pc:spChg chg="mod">
          <ac:chgData name="Bülent ŞİMŞEK" userId="09dd9077-a823-4a9e-aa16-3b7b2703aeca" providerId="ADAL" clId="{5E0D62B3-9BD1-4A82-8C96-75FAEEB1E350}" dt="2025-09-28T11:57:52.151" v="2"/>
          <ac:spMkLst>
            <pc:docMk/>
            <pc:sldMasterMk cId="627950604" sldId="2147484337"/>
            <ac:spMk id="6" creationId="{00000000-0000-0000-0000-000000000000}"/>
          </ac:spMkLst>
        </pc:spChg>
        <pc:sldLayoutChg chg="modSp">
          <pc:chgData name="Bülent ŞİMŞEK" userId="09dd9077-a823-4a9e-aa16-3b7b2703aeca" providerId="ADAL" clId="{5E0D62B3-9BD1-4A82-8C96-75FAEEB1E350}" dt="2025-09-28T11:57:52.151" v="2"/>
          <pc:sldLayoutMkLst>
            <pc:docMk/>
            <pc:sldMasterMk cId="627950604" sldId="2147484337"/>
            <pc:sldLayoutMk cId="2669006544" sldId="2147484340"/>
          </pc:sldLayoutMkLst>
          <pc:spChg chg="mod">
            <ac:chgData name="Bülent ŞİMŞEK" userId="09dd9077-a823-4a9e-aa16-3b7b2703aeca" providerId="ADAL" clId="{5E0D62B3-9BD1-4A82-8C96-75FAEEB1E350}" dt="2025-09-28T11:57:52.151" v="2"/>
            <ac:spMkLst>
              <pc:docMk/>
              <pc:sldMasterMk cId="627950604" sldId="2147484337"/>
              <pc:sldLayoutMk cId="2669006544" sldId="2147484340"/>
              <ac:spMk id="4" creationId="{00000000-0000-0000-0000-000000000000}"/>
            </ac:spMkLst>
          </pc:spChg>
        </pc:sldLayoutChg>
        <pc:sldLayoutChg chg="modSp">
          <pc:chgData name="Bülent ŞİMŞEK" userId="09dd9077-a823-4a9e-aa16-3b7b2703aeca" providerId="ADAL" clId="{5E0D62B3-9BD1-4A82-8C96-75FAEEB1E350}" dt="2025-09-28T11:57:52.151" v="2"/>
          <pc:sldLayoutMkLst>
            <pc:docMk/>
            <pc:sldMasterMk cId="627950604" sldId="2147484337"/>
            <pc:sldLayoutMk cId="237671516" sldId="2147484341"/>
          </pc:sldLayoutMkLst>
          <pc:spChg chg="mod">
            <ac:chgData name="Bülent ŞİMŞEK" userId="09dd9077-a823-4a9e-aa16-3b7b2703aeca" providerId="ADAL" clId="{5E0D62B3-9BD1-4A82-8C96-75FAEEB1E350}" dt="2025-09-28T11:57:52.151" v="2"/>
            <ac:spMkLst>
              <pc:docMk/>
              <pc:sldMasterMk cId="627950604" sldId="2147484337"/>
              <pc:sldLayoutMk cId="237671516" sldId="2147484341"/>
              <ac:spMk id="6" creationId="{00000000-0000-0000-0000-000000000000}"/>
            </ac:spMkLst>
          </pc:spChg>
        </pc:sldLayoutChg>
        <pc:sldLayoutChg chg="modSp">
          <pc:chgData name="Bülent ŞİMŞEK" userId="09dd9077-a823-4a9e-aa16-3b7b2703aeca" providerId="ADAL" clId="{5E0D62B3-9BD1-4A82-8C96-75FAEEB1E350}" dt="2025-09-28T11:57:52.151" v="2"/>
          <pc:sldLayoutMkLst>
            <pc:docMk/>
            <pc:sldMasterMk cId="627950604" sldId="2147484337"/>
            <pc:sldLayoutMk cId="858130828" sldId="2147484342"/>
          </pc:sldLayoutMkLst>
          <pc:spChg chg="mod">
            <ac:chgData name="Bülent ŞİMŞEK" userId="09dd9077-a823-4a9e-aa16-3b7b2703aeca" providerId="ADAL" clId="{5E0D62B3-9BD1-4A82-8C96-75FAEEB1E350}" dt="2025-09-28T11:57:52.151" v="2"/>
            <ac:spMkLst>
              <pc:docMk/>
              <pc:sldMasterMk cId="627950604" sldId="2147484337"/>
              <pc:sldLayoutMk cId="858130828" sldId="2147484342"/>
              <ac:spMk id="8" creationId="{00000000-0000-0000-0000-000000000000}"/>
            </ac:spMkLst>
          </pc:spChg>
        </pc:sldLayoutChg>
        <pc:sldLayoutChg chg="modSp">
          <pc:chgData name="Bülent ŞİMŞEK" userId="09dd9077-a823-4a9e-aa16-3b7b2703aeca" providerId="ADAL" clId="{5E0D62B3-9BD1-4A82-8C96-75FAEEB1E350}" dt="2025-09-28T11:57:52.151" v="2"/>
          <pc:sldLayoutMkLst>
            <pc:docMk/>
            <pc:sldMasterMk cId="627950604" sldId="2147484337"/>
            <pc:sldLayoutMk cId="13321730" sldId="2147484343"/>
          </pc:sldLayoutMkLst>
          <pc:spChg chg="mod">
            <ac:chgData name="Bülent ŞİMŞEK" userId="09dd9077-a823-4a9e-aa16-3b7b2703aeca" providerId="ADAL" clId="{5E0D62B3-9BD1-4A82-8C96-75FAEEB1E350}" dt="2025-09-28T11:57:52.151" v="2"/>
            <ac:spMkLst>
              <pc:docMk/>
              <pc:sldMasterMk cId="627950604" sldId="2147484337"/>
              <pc:sldLayoutMk cId="13321730" sldId="2147484343"/>
              <ac:spMk id="6" creationId="{00000000-0000-0000-0000-000000000000}"/>
            </ac:spMkLst>
          </pc:spChg>
        </pc:sldLayoutChg>
        <pc:sldLayoutChg chg="modSp">
          <pc:chgData name="Bülent ŞİMŞEK" userId="09dd9077-a823-4a9e-aa16-3b7b2703aeca" providerId="ADAL" clId="{5E0D62B3-9BD1-4A82-8C96-75FAEEB1E350}" dt="2025-09-28T11:57:52.151" v="2"/>
          <pc:sldLayoutMkLst>
            <pc:docMk/>
            <pc:sldMasterMk cId="627950604" sldId="2147484337"/>
            <pc:sldLayoutMk cId="3393511076" sldId="2147484344"/>
          </pc:sldLayoutMkLst>
          <pc:spChg chg="mod">
            <ac:chgData name="Bülent ŞİMŞEK" userId="09dd9077-a823-4a9e-aa16-3b7b2703aeca" providerId="ADAL" clId="{5E0D62B3-9BD1-4A82-8C96-75FAEEB1E350}" dt="2025-09-28T11:57:52.151" v="2"/>
            <ac:spMkLst>
              <pc:docMk/>
              <pc:sldMasterMk cId="627950604" sldId="2147484337"/>
              <pc:sldLayoutMk cId="3393511076" sldId="2147484344"/>
              <ac:spMk id="12" creationId="{00000000-0000-0000-0000-000000000000}"/>
            </ac:spMkLst>
          </pc:spChg>
        </pc:sldLayoutChg>
        <pc:sldLayoutChg chg="modSp">
          <pc:chgData name="Bülent ŞİMŞEK" userId="09dd9077-a823-4a9e-aa16-3b7b2703aeca" providerId="ADAL" clId="{5E0D62B3-9BD1-4A82-8C96-75FAEEB1E350}" dt="2025-09-28T11:57:52.151" v="2"/>
          <pc:sldLayoutMkLst>
            <pc:docMk/>
            <pc:sldMasterMk cId="627950604" sldId="2147484337"/>
            <pc:sldLayoutMk cId="1932624163" sldId="2147484345"/>
          </pc:sldLayoutMkLst>
          <pc:spChg chg="mod">
            <ac:chgData name="Bülent ŞİMŞEK" userId="09dd9077-a823-4a9e-aa16-3b7b2703aeca" providerId="ADAL" clId="{5E0D62B3-9BD1-4A82-8C96-75FAEEB1E350}" dt="2025-09-28T11:57:52.151" v="2"/>
            <ac:spMkLst>
              <pc:docMk/>
              <pc:sldMasterMk cId="627950604" sldId="2147484337"/>
              <pc:sldLayoutMk cId="1932624163" sldId="2147484345"/>
              <ac:spMk id="9" creationId="{F71EF229-2E10-A7CC-AAC3-16795F039231}"/>
            </ac:spMkLst>
          </pc:spChg>
        </pc:sldLayoutChg>
        <pc:sldLayoutChg chg="modSp">
          <pc:chgData name="Bülent ŞİMŞEK" userId="09dd9077-a823-4a9e-aa16-3b7b2703aeca" providerId="ADAL" clId="{5E0D62B3-9BD1-4A82-8C96-75FAEEB1E350}" dt="2025-09-28T11:57:52.151" v="2"/>
          <pc:sldLayoutMkLst>
            <pc:docMk/>
            <pc:sldMasterMk cId="627950604" sldId="2147484337"/>
            <pc:sldLayoutMk cId="1773803779" sldId="2147484346"/>
          </pc:sldLayoutMkLst>
          <pc:spChg chg="mod">
            <ac:chgData name="Bülent ŞİMŞEK" userId="09dd9077-a823-4a9e-aa16-3b7b2703aeca" providerId="ADAL" clId="{5E0D62B3-9BD1-4A82-8C96-75FAEEB1E350}" dt="2025-09-28T11:57:52.151" v="2"/>
            <ac:spMkLst>
              <pc:docMk/>
              <pc:sldMasterMk cId="627950604" sldId="2147484337"/>
              <pc:sldLayoutMk cId="1773803779" sldId="2147484346"/>
              <ac:spMk id="9" creationId="{F71EF229-2E10-A7CC-AAC3-16795F039231}"/>
            </ac:spMkLst>
          </pc:spChg>
        </pc:sldLayoutChg>
        <pc:sldLayoutChg chg="modSp">
          <pc:chgData name="Bülent ŞİMŞEK" userId="09dd9077-a823-4a9e-aa16-3b7b2703aeca" providerId="ADAL" clId="{5E0D62B3-9BD1-4A82-8C96-75FAEEB1E350}" dt="2025-09-28T11:57:52.151" v="2"/>
          <pc:sldLayoutMkLst>
            <pc:docMk/>
            <pc:sldMasterMk cId="627950604" sldId="2147484337"/>
            <pc:sldLayoutMk cId="2674848108" sldId="2147484347"/>
          </pc:sldLayoutMkLst>
          <pc:spChg chg="mod">
            <ac:chgData name="Bülent ŞİMŞEK" userId="09dd9077-a823-4a9e-aa16-3b7b2703aeca" providerId="ADAL" clId="{5E0D62B3-9BD1-4A82-8C96-75FAEEB1E350}" dt="2025-09-28T11:57:52.151" v="2"/>
            <ac:spMkLst>
              <pc:docMk/>
              <pc:sldMasterMk cId="627950604" sldId="2147484337"/>
              <pc:sldLayoutMk cId="2674848108" sldId="2147484347"/>
              <ac:spMk id="9" creationId="{F71EF229-2E10-A7CC-AAC3-16795F039231}"/>
            </ac:spMkLst>
          </pc:spChg>
        </pc:sldLayoutChg>
        <pc:sldLayoutChg chg="modSp">
          <pc:chgData name="Bülent ŞİMŞEK" userId="09dd9077-a823-4a9e-aa16-3b7b2703aeca" providerId="ADAL" clId="{5E0D62B3-9BD1-4A82-8C96-75FAEEB1E350}" dt="2025-09-28T11:57:52.151" v="2"/>
          <pc:sldLayoutMkLst>
            <pc:docMk/>
            <pc:sldMasterMk cId="627950604" sldId="2147484337"/>
            <pc:sldLayoutMk cId="2962385227" sldId="2147484348"/>
          </pc:sldLayoutMkLst>
          <pc:spChg chg="mod">
            <ac:chgData name="Bülent ŞİMŞEK" userId="09dd9077-a823-4a9e-aa16-3b7b2703aeca" providerId="ADAL" clId="{5E0D62B3-9BD1-4A82-8C96-75FAEEB1E350}" dt="2025-09-28T11:57:52.151" v="2"/>
            <ac:spMkLst>
              <pc:docMk/>
              <pc:sldMasterMk cId="627950604" sldId="2147484337"/>
              <pc:sldLayoutMk cId="2962385227" sldId="2147484348"/>
              <ac:spMk id="9" creationId="{F71EF229-2E10-A7CC-AAC3-16795F039231}"/>
            </ac:spMkLst>
          </pc:spChg>
        </pc:sldLayoutChg>
        <pc:sldLayoutChg chg="modSp">
          <pc:chgData name="Bülent ŞİMŞEK" userId="09dd9077-a823-4a9e-aa16-3b7b2703aeca" providerId="ADAL" clId="{5E0D62B3-9BD1-4A82-8C96-75FAEEB1E350}" dt="2025-09-28T11:57:52.151" v="2"/>
          <pc:sldLayoutMkLst>
            <pc:docMk/>
            <pc:sldMasterMk cId="627950604" sldId="2147484337"/>
            <pc:sldLayoutMk cId="2152560547" sldId="2147484349"/>
          </pc:sldLayoutMkLst>
          <pc:spChg chg="mod">
            <ac:chgData name="Bülent ŞİMŞEK" userId="09dd9077-a823-4a9e-aa16-3b7b2703aeca" providerId="ADAL" clId="{5E0D62B3-9BD1-4A82-8C96-75FAEEB1E350}" dt="2025-09-28T11:57:52.151" v="2"/>
            <ac:spMkLst>
              <pc:docMk/>
              <pc:sldMasterMk cId="627950604" sldId="2147484337"/>
              <pc:sldLayoutMk cId="2152560547" sldId="2147484349"/>
              <ac:spMk id="9" creationId="{F71EF229-2E10-A7CC-AAC3-16795F039231}"/>
            </ac:spMkLst>
          </pc:spChg>
        </pc:sldLayoutChg>
        <pc:sldLayoutChg chg="modSp">
          <pc:chgData name="Bülent ŞİMŞEK" userId="09dd9077-a823-4a9e-aa16-3b7b2703aeca" providerId="ADAL" clId="{5E0D62B3-9BD1-4A82-8C96-75FAEEB1E350}" dt="2025-09-28T11:57:52.151" v="2"/>
          <pc:sldLayoutMkLst>
            <pc:docMk/>
            <pc:sldMasterMk cId="627950604" sldId="2147484337"/>
            <pc:sldLayoutMk cId="3986260813" sldId="2147484350"/>
          </pc:sldLayoutMkLst>
          <pc:spChg chg="mod">
            <ac:chgData name="Bülent ŞİMŞEK" userId="09dd9077-a823-4a9e-aa16-3b7b2703aeca" providerId="ADAL" clId="{5E0D62B3-9BD1-4A82-8C96-75FAEEB1E350}" dt="2025-09-28T11:57:52.151" v="2"/>
            <ac:spMkLst>
              <pc:docMk/>
              <pc:sldMasterMk cId="627950604" sldId="2147484337"/>
              <pc:sldLayoutMk cId="3986260813" sldId="2147484350"/>
              <ac:spMk id="9" creationId="{F71EF229-2E10-A7CC-AAC3-16795F039231}"/>
            </ac:spMkLst>
          </pc:spChg>
        </pc:sldLayoutChg>
        <pc:sldLayoutChg chg="modSp">
          <pc:chgData name="Bülent ŞİMŞEK" userId="09dd9077-a823-4a9e-aa16-3b7b2703aeca" providerId="ADAL" clId="{5E0D62B3-9BD1-4A82-8C96-75FAEEB1E350}" dt="2025-09-28T11:57:52.151" v="2"/>
          <pc:sldLayoutMkLst>
            <pc:docMk/>
            <pc:sldMasterMk cId="627950604" sldId="2147484337"/>
            <pc:sldLayoutMk cId="1053162472" sldId="2147484351"/>
          </pc:sldLayoutMkLst>
          <pc:spChg chg="mod">
            <ac:chgData name="Bülent ŞİMŞEK" userId="09dd9077-a823-4a9e-aa16-3b7b2703aeca" providerId="ADAL" clId="{5E0D62B3-9BD1-4A82-8C96-75FAEEB1E350}" dt="2025-09-28T11:57:52.151" v="2"/>
            <ac:spMkLst>
              <pc:docMk/>
              <pc:sldMasterMk cId="627950604" sldId="2147484337"/>
              <pc:sldLayoutMk cId="1053162472" sldId="2147484351"/>
              <ac:spMk id="9" creationId="{F71EF229-2E10-A7CC-AAC3-16795F039231}"/>
            </ac:spMkLst>
          </pc:spChg>
        </pc:sldLayoutChg>
        <pc:sldLayoutChg chg="modSp">
          <pc:chgData name="Bülent ŞİMŞEK" userId="09dd9077-a823-4a9e-aa16-3b7b2703aeca" providerId="ADAL" clId="{5E0D62B3-9BD1-4A82-8C96-75FAEEB1E350}" dt="2025-09-28T11:57:52.151" v="2"/>
          <pc:sldLayoutMkLst>
            <pc:docMk/>
            <pc:sldMasterMk cId="627950604" sldId="2147484337"/>
            <pc:sldLayoutMk cId="695618959" sldId="2147484352"/>
          </pc:sldLayoutMkLst>
          <pc:spChg chg="mod">
            <ac:chgData name="Bülent ŞİMŞEK" userId="09dd9077-a823-4a9e-aa16-3b7b2703aeca" providerId="ADAL" clId="{5E0D62B3-9BD1-4A82-8C96-75FAEEB1E350}" dt="2025-09-28T11:57:52.151" v="2"/>
            <ac:spMkLst>
              <pc:docMk/>
              <pc:sldMasterMk cId="627950604" sldId="2147484337"/>
              <pc:sldLayoutMk cId="695618959" sldId="2147484352"/>
              <ac:spMk id="9" creationId="{F71EF229-2E10-A7CC-AAC3-16795F039231}"/>
            </ac:spMkLst>
          </pc:spChg>
        </pc:sldLayoutChg>
        <pc:sldLayoutChg chg="modSp">
          <pc:chgData name="Bülent ŞİMŞEK" userId="09dd9077-a823-4a9e-aa16-3b7b2703aeca" providerId="ADAL" clId="{5E0D62B3-9BD1-4A82-8C96-75FAEEB1E350}" dt="2025-09-28T11:57:52.151" v="2"/>
          <pc:sldLayoutMkLst>
            <pc:docMk/>
            <pc:sldMasterMk cId="627950604" sldId="2147484337"/>
            <pc:sldLayoutMk cId="705991716" sldId="2147484353"/>
          </pc:sldLayoutMkLst>
          <pc:spChg chg="mod">
            <ac:chgData name="Bülent ŞİMŞEK" userId="09dd9077-a823-4a9e-aa16-3b7b2703aeca" providerId="ADAL" clId="{5E0D62B3-9BD1-4A82-8C96-75FAEEB1E350}" dt="2025-09-28T11:57:52.151" v="2"/>
            <ac:spMkLst>
              <pc:docMk/>
              <pc:sldMasterMk cId="627950604" sldId="2147484337"/>
              <pc:sldLayoutMk cId="705991716" sldId="2147484353"/>
              <ac:spMk id="9" creationId="{F71EF229-2E10-A7CC-AAC3-16795F039231}"/>
            </ac:spMkLst>
          </pc:spChg>
        </pc:sldLayoutChg>
        <pc:sldLayoutChg chg="modSp">
          <pc:chgData name="Bülent ŞİMŞEK" userId="09dd9077-a823-4a9e-aa16-3b7b2703aeca" providerId="ADAL" clId="{5E0D62B3-9BD1-4A82-8C96-75FAEEB1E350}" dt="2025-09-28T11:57:52.151" v="2"/>
          <pc:sldLayoutMkLst>
            <pc:docMk/>
            <pc:sldMasterMk cId="627950604" sldId="2147484337"/>
            <pc:sldLayoutMk cId="140927931" sldId="2147484354"/>
          </pc:sldLayoutMkLst>
          <pc:spChg chg="mod">
            <ac:chgData name="Bülent ŞİMŞEK" userId="09dd9077-a823-4a9e-aa16-3b7b2703aeca" providerId="ADAL" clId="{5E0D62B3-9BD1-4A82-8C96-75FAEEB1E350}" dt="2025-09-28T11:57:52.151" v="2"/>
            <ac:spMkLst>
              <pc:docMk/>
              <pc:sldMasterMk cId="627950604" sldId="2147484337"/>
              <pc:sldLayoutMk cId="140927931" sldId="2147484354"/>
              <ac:spMk id="10" creationId="{3C2DEAB1-1B51-4DCA-3597-7B10C658C2DA}"/>
            </ac:spMkLst>
          </pc:spChg>
        </pc:sldLayoutChg>
        <pc:sldLayoutChg chg="modSp">
          <pc:chgData name="Bülent ŞİMŞEK" userId="09dd9077-a823-4a9e-aa16-3b7b2703aeca" providerId="ADAL" clId="{5E0D62B3-9BD1-4A82-8C96-75FAEEB1E350}" dt="2025-09-28T11:57:52.151" v="2"/>
          <pc:sldLayoutMkLst>
            <pc:docMk/>
            <pc:sldMasterMk cId="627950604" sldId="2147484337"/>
            <pc:sldLayoutMk cId="3413552319" sldId="2147484355"/>
          </pc:sldLayoutMkLst>
          <pc:spChg chg="mod">
            <ac:chgData name="Bülent ŞİMŞEK" userId="09dd9077-a823-4a9e-aa16-3b7b2703aeca" providerId="ADAL" clId="{5E0D62B3-9BD1-4A82-8C96-75FAEEB1E350}" dt="2025-09-28T11:57:52.151" v="2"/>
            <ac:spMkLst>
              <pc:docMk/>
              <pc:sldMasterMk cId="627950604" sldId="2147484337"/>
              <pc:sldLayoutMk cId="3413552319" sldId="2147484355"/>
              <ac:spMk id="8" creationId="{C5FFBD8A-9D98-BFA3-0BA2-58711AA2B93A}"/>
            </ac:spMkLst>
          </pc:spChg>
        </pc:sldLayoutChg>
      </pc:sldMasterChg>
    </pc:docChg>
  </pc:docChgLst>
  <pc:docChgLst>
    <pc:chgData name="Bülent ŞİMŞEK" userId="09dd9077-a823-4a9e-aa16-3b7b2703aeca" providerId="ADAL" clId="{39C33F25-4007-4397-BF6D-FBCAB3452BCB}"/>
    <pc:docChg chg="undo custSel modSld">
      <pc:chgData name="Bülent ŞİMŞEK" userId="09dd9077-a823-4a9e-aa16-3b7b2703aeca" providerId="ADAL" clId="{39C33F25-4007-4397-BF6D-FBCAB3452BCB}" dt="2024-09-05T07:59:31.439" v="153" actId="20577"/>
      <pc:docMkLst>
        <pc:docMk/>
      </pc:docMkLst>
      <pc:sldChg chg="modSp">
        <pc:chgData name="Bülent ŞİMŞEK" userId="09dd9077-a823-4a9e-aa16-3b7b2703aeca" providerId="ADAL" clId="{39C33F25-4007-4397-BF6D-FBCAB3452BCB}" dt="2024-08-22T11:42:51.568" v="142" actId="20577"/>
        <pc:sldMkLst>
          <pc:docMk/>
          <pc:sldMk cId="2782658368" sldId="260"/>
        </pc:sldMkLst>
      </pc:sldChg>
      <pc:sldChg chg="modSp mod">
        <pc:chgData name="Bülent ŞİMŞEK" userId="09dd9077-a823-4a9e-aa16-3b7b2703aeca" providerId="ADAL" clId="{39C33F25-4007-4397-BF6D-FBCAB3452BCB}" dt="2024-08-22T11:47:23.716" v="151"/>
        <pc:sldMkLst>
          <pc:docMk/>
          <pc:sldMk cId="911080269" sldId="262"/>
        </pc:sldMkLst>
      </pc:sldChg>
      <pc:sldChg chg="modSp mod">
        <pc:chgData name="Bülent ŞİMŞEK" userId="09dd9077-a823-4a9e-aa16-3b7b2703aeca" providerId="ADAL" clId="{39C33F25-4007-4397-BF6D-FBCAB3452BCB}" dt="2024-08-22T11:38:00.486" v="124" actId="20577"/>
        <pc:sldMkLst>
          <pc:docMk/>
          <pc:sldMk cId="3267449580" sldId="263"/>
        </pc:sldMkLst>
      </pc:sldChg>
      <pc:sldChg chg="modSp mod">
        <pc:chgData name="Bülent ŞİMŞEK" userId="09dd9077-a823-4a9e-aa16-3b7b2703aeca" providerId="ADAL" clId="{39C33F25-4007-4397-BF6D-FBCAB3452BCB}" dt="2024-08-22T11:42:02.760" v="138"/>
        <pc:sldMkLst>
          <pc:docMk/>
          <pc:sldMk cId="159900934" sldId="267"/>
        </pc:sldMkLst>
      </pc:sldChg>
      <pc:sldChg chg="addSp delSp modSp mod">
        <pc:chgData name="Bülent ŞİMŞEK" userId="09dd9077-a823-4a9e-aa16-3b7b2703aeca" providerId="ADAL" clId="{39C33F25-4007-4397-BF6D-FBCAB3452BCB}" dt="2024-08-22T11:24:09.220" v="8" actId="166"/>
        <pc:sldMkLst>
          <pc:docMk/>
          <pc:sldMk cId="2413440171" sldId="272"/>
        </pc:sldMkLst>
      </pc:sldChg>
      <pc:sldChg chg="modSp mod">
        <pc:chgData name="Bülent ŞİMŞEK" userId="09dd9077-a823-4a9e-aa16-3b7b2703aeca" providerId="ADAL" clId="{39C33F25-4007-4397-BF6D-FBCAB3452BCB}" dt="2024-08-22T11:37:08.108" v="105" actId="14100"/>
        <pc:sldMkLst>
          <pc:docMk/>
          <pc:sldMk cId="3108326396" sldId="277"/>
        </pc:sldMkLst>
      </pc:sldChg>
      <pc:sldChg chg="modSp mod">
        <pc:chgData name="Bülent ŞİMŞEK" userId="09dd9077-a823-4a9e-aa16-3b7b2703aeca" providerId="ADAL" clId="{39C33F25-4007-4397-BF6D-FBCAB3452BCB}" dt="2024-08-22T11:41:08.903" v="133" actId="6549"/>
        <pc:sldMkLst>
          <pc:docMk/>
          <pc:sldMk cId="2160690976" sldId="320"/>
        </pc:sldMkLst>
      </pc:sldChg>
      <pc:sldChg chg="modSp mod">
        <pc:chgData name="Bülent ŞİMŞEK" userId="09dd9077-a823-4a9e-aa16-3b7b2703aeca" providerId="ADAL" clId="{39C33F25-4007-4397-BF6D-FBCAB3452BCB}" dt="2024-08-22T11:21:58.317" v="0"/>
        <pc:sldMkLst>
          <pc:docMk/>
          <pc:sldMk cId="0" sldId="482"/>
        </pc:sldMkLst>
      </pc:sldChg>
      <pc:sldChg chg="modSp mod">
        <pc:chgData name="Bülent ŞİMŞEK" userId="09dd9077-a823-4a9e-aa16-3b7b2703aeca" providerId="ADAL" clId="{39C33F25-4007-4397-BF6D-FBCAB3452BCB}" dt="2024-08-22T11:43:06.788" v="145"/>
        <pc:sldMkLst>
          <pc:docMk/>
          <pc:sldMk cId="3890224168" sldId="565"/>
        </pc:sldMkLst>
      </pc:sldChg>
      <pc:sldChg chg="addSp delSp modSp mod">
        <pc:chgData name="Bülent ŞİMŞEK" userId="09dd9077-a823-4a9e-aa16-3b7b2703aeca" providerId="ADAL" clId="{39C33F25-4007-4397-BF6D-FBCAB3452BCB}" dt="2024-09-05T07:59:31.439" v="153" actId="20577"/>
        <pc:sldMkLst>
          <pc:docMk/>
          <pc:sldMk cId="4052006713" sldId="567"/>
        </pc:sldMkLst>
      </pc:sldChg>
    </pc:docChg>
  </pc:docChgLst>
  <pc:docChgLst>
    <pc:chgData name="Bülent ŞİMŞEK" userId="09dd9077-a823-4a9e-aa16-3b7b2703aeca" providerId="ADAL" clId="{97422A63-103A-4DFF-8BE5-B0990A974979}"/>
    <pc:docChg chg="custSel modSld">
      <pc:chgData name="Bülent ŞİMŞEK" userId="09dd9077-a823-4a9e-aa16-3b7b2703aeca" providerId="ADAL" clId="{97422A63-103A-4DFF-8BE5-B0990A974979}" dt="2025-08-07T07:26:45.088" v="114" actId="947"/>
      <pc:docMkLst>
        <pc:docMk/>
      </pc:docMkLst>
      <pc:sldChg chg="addSp delSp modSp mod modClrScheme chgLayout">
        <pc:chgData name="Bülent ŞİMŞEK" userId="09dd9077-a823-4a9e-aa16-3b7b2703aeca" providerId="ADAL" clId="{97422A63-103A-4DFF-8BE5-B0990A974979}" dt="2025-08-07T07:22:55.162" v="93" actId="207"/>
        <pc:sldMkLst>
          <pc:docMk/>
          <pc:sldMk cId="3036303052" sldId="719"/>
        </pc:sldMkLst>
      </pc:sldChg>
      <pc:sldChg chg="modSp mod">
        <pc:chgData name="Bülent ŞİMŞEK" userId="09dd9077-a823-4a9e-aa16-3b7b2703aeca" providerId="ADAL" clId="{97422A63-103A-4DFF-8BE5-B0990A974979}" dt="2025-08-07T07:26:45.088" v="114" actId="947"/>
        <pc:sldMkLst>
          <pc:docMk/>
          <pc:sldMk cId="1321794590" sldId="722"/>
        </pc:sldMkLst>
      </pc:sldChg>
    </pc:docChg>
  </pc:docChgLst>
  <pc:docChgLst>
    <pc:chgData name="Bülent ŞİMŞEK" userId="09dd9077-a823-4a9e-aa16-3b7b2703aeca" providerId="ADAL" clId="{447DC7D0-CD90-49DA-85AF-F0DBDAA97021}"/>
    <pc:docChg chg="custSel modSld">
      <pc:chgData name="Bülent ŞİMŞEK" userId="09dd9077-a823-4a9e-aa16-3b7b2703aeca" providerId="ADAL" clId="{447DC7D0-CD90-49DA-85AF-F0DBDAA97021}" dt="2024-09-21T13:21:57.138" v="38" actId="207"/>
      <pc:docMkLst>
        <pc:docMk/>
      </pc:docMkLst>
      <pc:sldChg chg="addSp delSp modSp mod">
        <pc:chgData name="Bülent ŞİMŞEK" userId="09dd9077-a823-4a9e-aa16-3b7b2703aeca" providerId="ADAL" clId="{447DC7D0-CD90-49DA-85AF-F0DBDAA97021}" dt="2024-09-21T13:16:20.509" v="36" actId="167"/>
        <pc:sldMkLst>
          <pc:docMk/>
          <pc:sldMk cId="3296196376" sldId="266"/>
        </pc:sldMkLst>
      </pc:sldChg>
      <pc:sldChg chg="modSp mod">
        <pc:chgData name="Bülent ŞİMŞEK" userId="09dd9077-a823-4a9e-aa16-3b7b2703aeca" providerId="ADAL" clId="{447DC7D0-CD90-49DA-85AF-F0DBDAA97021}" dt="2024-09-21T13:13:59.979" v="29" actId="166"/>
        <pc:sldMkLst>
          <pc:docMk/>
          <pc:sldMk cId="3108326396" sldId="277"/>
        </pc:sldMkLst>
      </pc:sldChg>
      <pc:sldChg chg="addSp delSp modSp mod">
        <pc:chgData name="Bülent ŞİMŞEK" userId="09dd9077-a823-4a9e-aa16-3b7b2703aeca" providerId="ADAL" clId="{447DC7D0-CD90-49DA-85AF-F0DBDAA97021}" dt="2024-09-21T13:21:57.138" v="38" actId="207"/>
        <pc:sldMkLst>
          <pc:docMk/>
          <pc:sldMk cId="4076363883" sldId="53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Kitap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Cost</a:t>
            </a:r>
          </a:p>
        </c:rich>
      </c:tx>
      <c:layout>
        <c:manualLayout>
          <c:xMode val="edge"/>
          <c:yMode val="edge"/>
          <c:x val="0.38820822397200355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Sayfa1!$D$4</c:f>
              <c:strCache>
                <c:ptCount val="1"/>
                <c:pt idx="0">
                  <c:v>Inventory Cost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Sayfa1!$D$5:$D$10</c:f>
              <c:numCache>
                <c:formatCode>General</c:formatCode>
                <c:ptCount val="6"/>
                <c:pt idx="0">
                  <c:v>3000</c:v>
                </c:pt>
                <c:pt idx="1">
                  <c:v>1500</c:v>
                </c:pt>
                <c:pt idx="2">
                  <c:v>750</c:v>
                </c:pt>
                <c:pt idx="3">
                  <c:v>375</c:v>
                </c:pt>
                <c:pt idx="4">
                  <c:v>250</c:v>
                </c:pt>
                <c:pt idx="5">
                  <c:v>187.5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8EA-4D1E-B023-5225BB86D62B}"/>
            </c:ext>
          </c:extLst>
        </c:ser>
        <c:ser>
          <c:idx val="1"/>
          <c:order val="1"/>
          <c:tx>
            <c:strRef>
              <c:f>Sayfa1!$E$4</c:f>
              <c:strCache>
                <c:ptCount val="1"/>
                <c:pt idx="0">
                  <c:v>Ordering Cost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Sayfa1!$E$5:$E$10</c:f>
              <c:numCache>
                <c:formatCode>General</c:formatCode>
                <c:ptCount val="6"/>
                <c:pt idx="0">
                  <c:v>100</c:v>
                </c:pt>
                <c:pt idx="1">
                  <c:v>200</c:v>
                </c:pt>
                <c:pt idx="2">
                  <c:v>400</c:v>
                </c:pt>
                <c:pt idx="3">
                  <c:v>800</c:v>
                </c:pt>
                <c:pt idx="4">
                  <c:v>1200</c:v>
                </c:pt>
                <c:pt idx="5">
                  <c:v>1600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8EA-4D1E-B023-5225BB86D62B}"/>
            </c:ext>
          </c:extLst>
        </c:ser>
        <c:ser>
          <c:idx val="2"/>
          <c:order val="2"/>
          <c:tx>
            <c:strRef>
              <c:f>Sayfa1!$F$4</c:f>
              <c:strCache>
                <c:ptCount val="1"/>
                <c:pt idx="0">
                  <c:v>Total Cost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Sayfa1!$F$5:$F$10</c:f>
              <c:numCache>
                <c:formatCode>General</c:formatCode>
                <c:ptCount val="6"/>
                <c:pt idx="0">
                  <c:v>3100</c:v>
                </c:pt>
                <c:pt idx="1">
                  <c:v>1700</c:v>
                </c:pt>
                <c:pt idx="2">
                  <c:v>1150</c:v>
                </c:pt>
                <c:pt idx="3">
                  <c:v>1175</c:v>
                </c:pt>
                <c:pt idx="4">
                  <c:v>1450</c:v>
                </c:pt>
                <c:pt idx="5">
                  <c:v>1787.5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8EA-4D1E-B023-5225BB86D6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17174623"/>
        <c:axId val="1317170303"/>
      </c:lineChart>
      <c:catAx>
        <c:axId val="1317174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7170303"/>
        <c:crosses val="autoZero"/>
        <c:auto val="1"/>
        <c:lblAlgn val="ctr"/>
        <c:lblOffset val="100"/>
        <c:noMultiLvlLbl val="0"/>
      </c:catAx>
      <c:valAx>
        <c:axId val="1317170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71746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3AB8E2-7BB3-48CD-9FB2-9B3531F39072}" type="doc">
      <dgm:prSet loTypeId="urn:microsoft.com/office/officeart/2008/layout/PictureStrips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B4A6756-19F2-4934-AE43-5862448F5243}">
      <dgm:prSet/>
      <dgm:spPr>
        <a:solidFill>
          <a:srgbClr val="9BBB59"/>
        </a:solidFill>
      </dgm:spPr>
      <dgm:t>
        <a:bodyPr/>
        <a:lstStyle/>
        <a:p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Demand Forecasting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0D7DE9B-776B-4F4F-A403-B9F394720316}" type="parTrans" cxnId="{A1681B3A-2072-468A-8F77-8515A34A6E6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7513AF-3E6D-4DFF-AA37-826EDB161B8C}" type="sibTrans" cxnId="{A1681B3A-2072-468A-8F77-8515A34A6E6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B00CCD1-928F-431F-8A19-AA0104CE3CEA}">
      <dgm:prSet/>
      <dgm:spPr/>
      <dgm:t>
        <a:bodyPr/>
        <a:lstStyle/>
        <a:p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AI predicts future demand using data and trends, helping avoid overstocking or shortages while reducing costs.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1EC0C9-D851-4969-B9A6-C5EF50871E2A}" type="parTrans" cxnId="{E47774AE-E0A6-430D-992D-0D55CB3CADF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7E5158-2053-411A-8A5B-21515B99A5C6}" type="sibTrans" cxnId="{E47774AE-E0A6-430D-992D-0D55CB3CADF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E1BA9FF-BCA5-4A89-9C3A-BB246A70352F}">
      <dgm:prSet/>
      <dgm:spPr>
        <a:solidFill>
          <a:srgbClr val="B5BC57"/>
        </a:solidFill>
      </dgm:spPr>
      <dgm:t>
        <a:bodyPr/>
        <a:lstStyle/>
        <a:p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Inventory Management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8FC046-CEC5-47C8-ACE0-FE79DB540410}" type="parTrans" cxnId="{7161D71F-D1AB-4179-A0AF-F3430F8D257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8C22690-3FC9-4108-8B71-D73D90B133A2}" type="sibTrans" cxnId="{7161D71F-D1AB-4179-A0AF-F3430F8D257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9F2E637-391A-44B1-963C-ECBE6927C53F}">
      <dgm:prSet/>
      <dgm:spPr/>
      <dgm:t>
        <a:bodyPr/>
        <a:lstStyle/>
        <a:p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AI helps keep optimal stock levels, lowering storage costs and preventing stockouts.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4EEAB53-E204-44C5-81F5-AE295E690F2B}" type="parTrans" cxnId="{3E3E90B3-CBBF-4DD1-9453-EAD07D9FDAC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E174B61-2C2D-4406-93A7-0345BF2F25EC}" type="sibTrans" cxnId="{3E3E90B3-CBBF-4DD1-9453-EAD07D9FDAC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8D6C05-7E42-4AC8-BE2A-FC95A704CBD0}">
      <dgm:prSet/>
      <dgm:spPr>
        <a:solidFill>
          <a:srgbClr val="BDA954"/>
        </a:solidFill>
      </dgm:spPr>
      <dgm:t>
        <a:bodyPr/>
        <a:lstStyle/>
        <a:p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Logistics and Transportation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082262-C12E-4231-9CF0-613D524D3F00}" type="parTrans" cxnId="{680BE3F7-4EF5-4E56-ABC4-E1BC249D2AA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68FA7CD-9029-4169-BC50-0D724AC8A47B}" type="sibTrans" cxnId="{680BE3F7-4EF5-4E56-ABC4-E1BC249D2AA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4D67A6-7A17-454F-B9BC-2F7C2ABD9E3E}">
      <dgm:prSet/>
      <dgm:spPr/>
      <dgm:t>
        <a:bodyPr/>
        <a:lstStyle/>
        <a:p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AI uses real-time data to optimize delivery routes, saving fuel, reducing costs, and speeding up deliveries.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10FCDD4-66F6-47D7-BD58-9F2A4E72859B}" type="parTrans" cxnId="{5529AFAE-9049-4F4A-BFBE-96D1C4C5AA3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998DD71-3802-4DC1-8EA9-0C64F1281320}" type="sibTrans" cxnId="{5529AFAE-9049-4F4A-BFBE-96D1C4C5AA3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90078A-ED16-41A9-8519-FBCED31752AB}">
      <dgm:prSet/>
      <dgm:spPr>
        <a:solidFill>
          <a:srgbClr val="BE8D52"/>
        </a:solidFill>
      </dgm:spPr>
      <dgm:t>
        <a:bodyPr/>
        <a:lstStyle/>
        <a:p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Risk Management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0C0CEE-EB74-4984-BE33-A5059215B9B2}" type="parTrans" cxnId="{02D7295E-CFD4-4558-8452-A1A800D5499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65213C-8D31-4A19-B6FA-BD35B52AB7DD}" type="sibTrans" cxnId="{02D7295E-CFD4-4558-8452-A1A800D5499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877E007-10F3-414D-9FF8-CF7ACF59C56E}">
      <dgm:prSet/>
      <dgm:spPr/>
      <dgm:t>
        <a:bodyPr/>
        <a:lstStyle/>
        <a:p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AI detects potential risks early and suggests solutions before disruptions occur.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1DA418-6818-4256-A72D-BA147AE8ACDA}" type="parTrans" cxnId="{AC06BB21-D28E-428B-880E-87AACD4CE6B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4A48FCD-1AB9-4C45-86AC-4D776CA5677E}" type="sibTrans" cxnId="{AC06BB21-D28E-428B-880E-87AACD4CE6B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61AF5C-9F40-4035-904A-8E1503E690A0}">
      <dgm:prSet/>
      <dgm:spPr>
        <a:solidFill>
          <a:srgbClr val="BF6F4F"/>
        </a:solidFill>
      </dgm:spPr>
      <dgm:t>
        <a:bodyPr/>
        <a:lstStyle/>
        <a:p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Automation of Routine Tasks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9C47C24-BCF7-4059-8686-F63E7E68149B}" type="parTrans" cxnId="{AA637881-E904-4993-A9AD-83EF4BD0E2D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E7BD52-976E-45C0-B049-7405EA7AF025}" type="sibTrans" cxnId="{AA637881-E904-4993-A9AD-83EF4BD0E2D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5BA3ED3-D09D-4F64-B58F-E990DAF672EA}">
      <dgm:prSet/>
      <dgm:spPr/>
      <dgm:t>
        <a:bodyPr/>
        <a:lstStyle/>
        <a:p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AI automates routine tasks, reduces errors, and lets employees focus on strategic work.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6CE0C03-AB9E-4A94-8088-9156ABD7A665}" type="parTrans" cxnId="{E0CE39E8-4D31-482A-9E5C-79DAF7BE106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A8BDB1-0125-4BAD-B9C4-636BEF1D6968}" type="sibTrans" cxnId="{E0CE39E8-4D31-482A-9E5C-79DAF7BE106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B82ABD6-D605-4AB7-90E5-6438BB4EAA4D}">
      <dgm:prSet/>
      <dgm:spPr>
        <a:solidFill>
          <a:srgbClr val="C0504D"/>
        </a:solidFill>
      </dgm:spPr>
      <dgm:t>
        <a:bodyPr/>
        <a:lstStyle/>
        <a:p>
          <a:r>
            <a:rPr lang="tr-TR" b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Improved</a:t>
          </a:r>
          <a:r>
            <a:rPr lang="tr-TR" b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Competitive</a:t>
          </a:r>
          <a:r>
            <a:rPr lang="tr-TR" b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ness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CB73D13-BBD3-4513-9FF9-5DE17BE9C8E3}" type="parTrans" cxnId="{336BBAAD-E14B-4442-A46E-B5F9C4230E2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A1ADB0-AF3D-4AC6-A89F-559A901409A0}" type="sibTrans" cxnId="{336BBAAD-E14B-4442-A46E-B5F9C4230E2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01BA0A7-6DA7-4D4D-BB55-0949D3E90C90}">
      <dgm:prSet/>
      <dgm:spPr/>
      <dgm:t>
        <a:bodyPr/>
        <a:lstStyle/>
        <a:p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AI enables faster decisions, better operations, and stronger competitiveness.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A05E8A5-A338-4397-B65F-2B694CA66F73}" type="parTrans" cxnId="{622CA4EC-669F-4290-A0AD-997E106E060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18C0F9-1682-413E-BA8D-5388646DCA0D}" type="sibTrans" cxnId="{622CA4EC-669F-4290-A0AD-997E106E060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381353-E0E0-4604-9CF2-9BD10D95ACDB}" type="pres">
      <dgm:prSet presAssocID="{6A3AB8E2-7BB3-48CD-9FB2-9B3531F39072}" presName="Name0" presStyleCnt="0">
        <dgm:presLayoutVars>
          <dgm:dir/>
          <dgm:resizeHandles val="exact"/>
        </dgm:presLayoutVars>
      </dgm:prSet>
      <dgm:spPr/>
    </dgm:pt>
    <dgm:pt modelId="{91BE2AD3-B31E-4053-8D94-92932429C5CE}" type="pres">
      <dgm:prSet presAssocID="{6B4A6756-19F2-4934-AE43-5862448F5243}" presName="composite" presStyleCnt="0"/>
      <dgm:spPr/>
    </dgm:pt>
    <dgm:pt modelId="{EAF716C2-2E56-433D-B6C7-2BF6DF2E3D95}" type="pres">
      <dgm:prSet presAssocID="{6B4A6756-19F2-4934-AE43-5862448F5243}" presName="rect1" presStyleLbl="trAlignAcc1" presStyleIdx="0" presStyleCnt="6">
        <dgm:presLayoutVars>
          <dgm:bulletEnabled val="1"/>
        </dgm:presLayoutVars>
      </dgm:prSet>
      <dgm:spPr/>
    </dgm:pt>
    <dgm:pt modelId="{F22EA6D8-78DC-4508-85C9-CCAD123B6D73}" type="pres">
      <dgm:prSet presAssocID="{6B4A6756-19F2-4934-AE43-5862448F5243}" presName="rect2" presStyleLbl="fgImgPlace1" presStyleIdx="0" presStyleCnt="6" custScaleX="90598" custScaleY="9513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9000" r="-29000"/>
          </a:stretch>
        </a:blipFill>
        <a:ln>
          <a:solidFill>
            <a:schemeClr val="accent3">
              <a:lumMod val="50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Yazarkasa ana hat"/>
        </a:ext>
      </dgm:extLst>
    </dgm:pt>
    <dgm:pt modelId="{B4551E83-1934-48B8-AD92-5CD60109BEE9}" type="pres">
      <dgm:prSet presAssocID="{227513AF-3E6D-4DFF-AA37-826EDB161B8C}" presName="sibTrans" presStyleCnt="0"/>
      <dgm:spPr/>
    </dgm:pt>
    <dgm:pt modelId="{FF673D9F-B55D-499A-B027-BECDDC2DCFBE}" type="pres">
      <dgm:prSet presAssocID="{5E1BA9FF-BCA5-4A89-9C3A-BB246A70352F}" presName="composite" presStyleCnt="0"/>
      <dgm:spPr/>
    </dgm:pt>
    <dgm:pt modelId="{0722B801-4CB8-4470-A7E2-72B634843866}" type="pres">
      <dgm:prSet presAssocID="{5E1BA9FF-BCA5-4A89-9C3A-BB246A70352F}" presName="rect1" presStyleLbl="trAlignAcc1" presStyleIdx="1" presStyleCnt="6">
        <dgm:presLayoutVars>
          <dgm:bulletEnabled val="1"/>
        </dgm:presLayoutVars>
      </dgm:prSet>
      <dgm:spPr/>
    </dgm:pt>
    <dgm:pt modelId="{DCA5AD81-ADA7-470E-8C2D-4A09866BBB71}" type="pres">
      <dgm:prSet presAssocID="{5E1BA9FF-BCA5-4A89-9C3A-BB246A70352F}" presName="rect2" presStyleLbl="fgImgPlace1" presStyleIdx="1" presStyleCnt="6" custScaleX="90598" custScaleY="95131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>
          <a:solidFill>
            <a:schemeClr val="accent3">
              <a:lumMod val="50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Kısmen İşaretlenmiş Pano ana hat"/>
        </a:ext>
      </dgm:extLst>
    </dgm:pt>
    <dgm:pt modelId="{810C37BA-D447-4A8E-A3E0-0FA27CBD3202}" type="pres">
      <dgm:prSet presAssocID="{48C22690-3FC9-4108-8B71-D73D90B133A2}" presName="sibTrans" presStyleCnt="0"/>
      <dgm:spPr/>
    </dgm:pt>
    <dgm:pt modelId="{E1E7A733-B273-4897-A30B-091AAFC65632}" type="pres">
      <dgm:prSet presAssocID="{408D6C05-7E42-4AC8-BE2A-FC95A704CBD0}" presName="composite" presStyleCnt="0"/>
      <dgm:spPr/>
    </dgm:pt>
    <dgm:pt modelId="{1E1CD522-B268-452B-9FA2-3DDD2B0F37A2}" type="pres">
      <dgm:prSet presAssocID="{408D6C05-7E42-4AC8-BE2A-FC95A704CBD0}" presName="rect1" presStyleLbl="trAlignAcc1" presStyleIdx="2" presStyleCnt="6">
        <dgm:presLayoutVars>
          <dgm:bulletEnabled val="1"/>
        </dgm:presLayoutVars>
      </dgm:prSet>
      <dgm:spPr/>
    </dgm:pt>
    <dgm:pt modelId="{B5CAF251-63A5-4309-A9AA-B912D9EA2A31}" type="pres">
      <dgm:prSet presAssocID="{408D6C05-7E42-4AC8-BE2A-FC95A704CBD0}" presName="rect2" presStyleLbl="fgImgPlace1" presStyleIdx="2" presStyleCnt="6" custScaleX="90598" custScaleY="95131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  <a:ln>
          <a:solidFill>
            <a:schemeClr val="accent3">
              <a:lumMod val="50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Damperli kamyon ana hat"/>
        </a:ext>
      </dgm:extLst>
    </dgm:pt>
    <dgm:pt modelId="{52571885-88F7-47EE-AE84-48DF10741BDA}" type="pres">
      <dgm:prSet presAssocID="{A68FA7CD-9029-4169-BC50-0D724AC8A47B}" presName="sibTrans" presStyleCnt="0"/>
      <dgm:spPr/>
    </dgm:pt>
    <dgm:pt modelId="{6F510DE0-8989-429E-8202-B376C389BBD7}" type="pres">
      <dgm:prSet presAssocID="{4590078A-ED16-41A9-8519-FBCED31752AB}" presName="composite" presStyleCnt="0"/>
      <dgm:spPr/>
    </dgm:pt>
    <dgm:pt modelId="{CBD5924B-E670-41B1-8C52-3727D4E70E85}" type="pres">
      <dgm:prSet presAssocID="{4590078A-ED16-41A9-8519-FBCED31752AB}" presName="rect1" presStyleLbl="trAlignAcc1" presStyleIdx="3" presStyleCnt="6">
        <dgm:presLayoutVars>
          <dgm:bulletEnabled val="1"/>
        </dgm:presLayoutVars>
      </dgm:prSet>
      <dgm:spPr/>
    </dgm:pt>
    <dgm:pt modelId="{13163F49-C391-4410-B041-71F5E09C3B51}" type="pres">
      <dgm:prSet presAssocID="{4590078A-ED16-41A9-8519-FBCED31752AB}" presName="rect2" presStyleLbl="fgImgPlace1" presStyleIdx="3" presStyleCnt="6" custScaleX="90598" custScaleY="95131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5000" r="-25000"/>
          </a:stretch>
        </a:blipFill>
        <a:ln>
          <a:solidFill>
            <a:schemeClr val="accent3">
              <a:lumMod val="50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Radyoaktif ana hat"/>
        </a:ext>
      </dgm:extLst>
    </dgm:pt>
    <dgm:pt modelId="{A976A7C7-C308-4186-BD3F-DA417C2B2264}" type="pres">
      <dgm:prSet presAssocID="{1265213C-8D31-4A19-B6FA-BD35B52AB7DD}" presName="sibTrans" presStyleCnt="0"/>
      <dgm:spPr/>
    </dgm:pt>
    <dgm:pt modelId="{AA0FDEBE-09F2-4F0D-A847-9330B8482E4F}" type="pres">
      <dgm:prSet presAssocID="{6261AF5C-9F40-4035-904A-8E1503E690A0}" presName="composite" presStyleCnt="0"/>
      <dgm:spPr/>
    </dgm:pt>
    <dgm:pt modelId="{14663622-1176-4D55-B0AF-FAA2B7FFF18D}" type="pres">
      <dgm:prSet presAssocID="{6261AF5C-9F40-4035-904A-8E1503E690A0}" presName="rect1" presStyleLbl="trAlignAcc1" presStyleIdx="4" presStyleCnt="6">
        <dgm:presLayoutVars>
          <dgm:bulletEnabled val="1"/>
        </dgm:presLayoutVars>
      </dgm:prSet>
      <dgm:spPr/>
    </dgm:pt>
    <dgm:pt modelId="{FB72EC14-B1B2-4996-A7F9-28D07E2113D0}" type="pres">
      <dgm:prSet presAssocID="{6261AF5C-9F40-4035-904A-8E1503E690A0}" presName="rect2" presStyleLbl="fgImgPlace1" presStyleIdx="4" presStyleCnt="6" custScaleX="90598" custScaleY="95131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5000" r="-25000"/>
          </a:stretch>
        </a:blipFill>
        <a:ln>
          <a:solidFill>
            <a:schemeClr val="accent3">
              <a:lumMod val="50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Robot El ana hat"/>
        </a:ext>
      </dgm:extLst>
    </dgm:pt>
    <dgm:pt modelId="{54DA9414-3917-4BF3-ACA5-4A63574B8331}" type="pres">
      <dgm:prSet presAssocID="{8FE7BD52-976E-45C0-B049-7405EA7AF025}" presName="sibTrans" presStyleCnt="0"/>
      <dgm:spPr/>
    </dgm:pt>
    <dgm:pt modelId="{627AAE12-E95F-4F2D-BE15-FD2D65C3B5C7}" type="pres">
      <dgm:prSet presAssocID="{FB82ABD6-D605-4AB7-90E5-6438BB4EAA4D}" presName="composite" presStyleCnt="0"/>
      <dgm:spPr/>
    </dgm:pt>
    <dgm:pt modelId="{1FFB8EEB-1C20-4C2A-A8A6-3AEE8BABB2EB}" type="pres">
      <dgm:prSet presAssocID="{FB82ABD6-D605-4AB7-90E5-6438BB4EAA4D}" presName="rect1" presStyleLbl="trAlignAcc1" presStyleIdx="5" presStyleCnt="6">
        <dgm:presLayoutVars>
          <dgm:bulletEnabled val="1"/>
        </dgm:presLayoutVars>
      </dgm:prSet>
      <dgm:spPr/>
    </dgm:pt>
    <dgm:pt modelId="{9CED3F14-1666-43B2-AC57-1615DE36F747}" type="pres">
      <dgm:prSet presAssocID="{FB82ABD6-D605-4AB7-90E5-6438BB4EAA4D}" presName="rect2" presStyleLbl="fgImgPlace1" presStyleIdx="5" presStyleCnt="6" custScaleX="90598" custScaleY="95131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25000" r="-25000"/>
          </a:stretch>
        </a:blipFill>
        <a:ln>
          <a:solidFill>
            <a:schemeClr val="accent3">
              <a:lumMod val="50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Rekabet ana hat"/>
        </a:ext>
      </dgm:extLst>
    </dgm:pt>
  </dgm:ptLst>
  <dgm:cxnLst>
    <dgm:cxn modelId="{7161D71F-D1AB-4179-A0AF-F3430F8D2576}" srcId="{6A3AB8E2-7BB3-48CD-9FB2-9B3531F39072}" destId="{5E1BA9FF-BCA5-4A89-9C3A-BB246A70352F}" srcOrd="1" destOrd="0" parTransId="{988FC046-CEC5-47C8-ACE0-FE79DB540410}" sibTransId="{48C22690-3FC9-4108-8B71-D73D90B133A2}"/>
    <dgm:cxn modelId="{AC06BB21-D28E-428B-880E-87AACD4CE6B1}" srcId="{4590078A-ED16-41A9-8519-FBCED31752AB}" destId="{1877E007-10F3-414D-9FF8-CF7ACF59C56E}" srcOrd="0" destOrd="0" parTransId="{E11DA418-6818-4256-A72D-BA147AE8ACDA}" sibTransId="{74A48FCD-1AB9-4C45-86AC-4D776CA5677E}"/>
    <dgm:cxn modelId="{A1681B3A-2072-468A-8F77-8515A34A6E6D}" srcId="{6A3AB8E2-7BB3-48CD-9FB2-9B3531F39072}" destId="{6B4A6756-19F2-4934-AE43-5862448F5243}" srcOrd="0" destOrd="0" parTransId="{10D7DE9B-776B-4F4F-A403-B9F394720316}" sibTransId="{227513AF-3E6D-4DFF-AA37-826EDB161B8C}"/>
    <dgm:cxn modelId="{0101A93D-1471-42DF-8647-10D684707597}" type="presOf" srcId="{408D6C05-7E42-4AC8-BE2A-FC95A704CBD0}" destId="{1E1CD522-B268-452B-9FA2-3DDD2B0F37A2}" srcOrd="0" destOrd="0" presId="urn:microsoft.com/office/officeart/2008/layout/PictureStrips"/>
    <dgm:cxn modelId="{8628335C-D5BE-400D-9E51-C5446FA13E8D}" type="presOf" srcId="{6261AF5C-9F40-4035-904A-8E1503E690A0}" destId="{14663622-1176-4D55-B0AF-FAA2B7FFF18D}" srcOrd="0" destOrd="0" presId="urn:microsoft.com/office/officeart/2008/layout/PictureStrips"/>
    <dgm:cxn modelId="{02D7295E-CFD4-4558-8452-A1A800D5499B}" srcId="{6A3AB8E2-7BB3-48CD-9FB2-9B3531F39072}" destId="{4590078A-ED16-41A9-8519-FBCED31752AB}" srcOrd="3" destOrd="0" parTransId="{DE0C0CEE-EB74-4984-BE33-A5059215B9B2}" sibTransId="{1265213C-8D31-4A19-B6FA-BD35B52AB7DD}"/>
    <dgm:cxn modelId="{B107BE60-58F1-4FFB-9E5D-9A7FD1523C4C}" type="presOf" srcId="{C5BA3ED3-D09D-4F64-B58F-E990DAF672EA}" destId="{14663622-1176-4D55-B0AF-FAA2B7FFF18D}" srcOrd="0" destOrd="1" presId="urn:microsoft.com/office/officeart/2008/layout/PictureStrips"/>
    <dgm:cxn modelId="{48DAEF6B-645E-49F4-BC94-28C3750A1BBF}" type="presOf" srcId="{FB82ABD6-D605-4AB7-90E5-6438BB4EAA4D}" destId="{1FFB8EEB-1C20-4C2A-A8A6-3AEE8BABB2EB}" srcOrd="0" destOrd="0" presId="urn:microsoft.com/office/officeart/2008/layout/PictureStrips"/>
    <dgm:cxn modelId="{AA637881-E904-4993-A9AD-83EF4BD0E2D0}" srcId="{6A3AB8E2-7BB3-48CD-9FB2-9B3531F39072}" destId="{6261AF5C-9F40-4035-904A-8E1503E690A0}" srcOrd="4" destOrd="0" parTransId="{A9C47C24-BCF7-4059-8686-F63E7E68149B}" sibTransId="{8FE7BD52-976E-45C0-B049-7405EA7AF025}"/>
    <dgm:cxn modelId="{6322B281-CF5D-4617-977C-EF8A622B8170}" type="presOf" srcId="{6A3AB8E2-7BB3-48CD-9FB2-9B3531F39072}" destId="{1A381353-E0E0-4604-9CF2-9BD10D95ACDB}" srcOrd="0" destOrd="0" presId="urn:microsoft.com/office/officeart/2008/layout/PictureStrips"/>
    <dgm:cxn modelId="{11341183-21EA-4C2B-90D1-1EFB063BCB52}" type="presOf" srcId="{C9F2E637-391A-44B1-963C-ECBE6927C53F}" destId="{0722B801-4CB8-4470-A7E2-72B634843866}" srcOrd="0" destOrd="1" presId="urn:microsoft.com/office/officeart/2008/layout/PictureStrips"/>
    <dgm:cxn modelId="{A41F2B8D-1237-4A15-9C38-D8033BD4261E}" type="presOf" srcId="{1877E007-10F3-414D-9FF8-CF7ACF59C56E}" destId="{CBD5924B-E670-41B1-8C52-3727D4E70E85}" srcOrd="0" destOrd="1" presId="urn:microsoft.com/office/officeart/2008/layout/PictureStrips"/>
    <dgm:cxn modelId="{17AE27A4-518C-47C9-B29B-7D312265AA21}" type="presOf" srcId="{C64D67A6-7A17-454F-B9BC-2F7C2ABD9E3E}" destId="{1E1CD522-B268-452B-9FA2-3DDD2B0F37A2}" srcOrd="0" destOrd="1" presId="urn:microsoft.com/office/officeart/2008/layout/PictureStrips"/>
    <dgm:cxn modelId="{336BBAAD-E14B-4442-A46E-B5F9C4230E2F}" srcId="{6A3AB8E2-7BB3-48CD-9FB2-9B3531F39072}" destId="{FB82ABD6-D605-4AB7-90E5-6438BB4EAA4D}" srcOrd="5" destOrd="0" parTransId="{5CB73D13-BBD3-4513-9FF9-5DE17BE9C8E3}" sibTransId="{3DA1ADB0-AF3D-4AC6-A89F-559A901409A0}"/>
    <dgm:cxn modelId="{E47774AE-E0A6-430D-992D-0D55CB3CADF3}" srcId="{6B4A6756-19F2-4934-AE43-5862448F5243}" destId="{7B00CCD1-928F-431F-8A19-AA0104CE3CEA}" srcOrd="0" destOrd="0" parTransId="{1F1EC0C9-D851-4969-B9A6-C5EF50871E2A}" sibTransId="{CC7E5158-2053-411A-8A5B-21515B99A5C6}"/>
    <dgm:cxn modelId="{5529AFAE-9049-4F4A-BFBE-96D1C4C5AA35}" srcId="{408D6C05-7E42-4AC8-BE2A-FC95A704CBD0}" destId="{C64D67A6-7A17-454F-B9BC-2F7C2ABD9E3E}" srcOrd="0" destOrd="0" parTransId="{A10FCDD4-66F6-47D7-BD58-9F2A4E72859B}" sibTransId="{A998DD71-3802-4DC1-8EA9-0C64F1281320}"/>
    <dgm:cxn modelId="{3E3E90B3-CBBF-4DD1-9453-EAD07D9FDACE}" srcId="{5E1BA9FF-BCA5-4A89-9C3A-BB246A70352F}" destId="{C9F2E637-391A-44B1-963C-ECBE6927C53F}" srcOrd="0" destOrd="0" parTransId="{34EEAB53-E204-44C5-81F5-AE295E690F2B}" sibTransId="{4E174B61-2C2D-4406-93A7-0345BF2F25EC}"/>
    <dgm:cxn modelId="{575D50B7-BBD1-40A5-998F-D6C55C50934B}" type="presOf" srcId="{301BA0A7-6DA7-4D4D-BB55-0949D3E90C90}" destId="{1FFB8EEB-1C20-4C2A-A8A6-3AEE8BABB2EB}" srcOrd="0" destOrd="1" presId="urn:microsoft.com/office/officeart/2008/layout/PictureStrips"/>
    <dgm:cxn modelId="{9DC16EC0-434F-4343-BD9B-F32A6616E3A0}" type="presOf" srcId="{5E1BA9FF-BCA5-4A89-9C3A-BB246A70352F}" destId="{0722B801-4CB8-4470-A7E2-72B634843866}" srcOrd="0" destOrd="0" presId="urn:microsoft.com/office/officeart/2008/layout/PictureStrips"/>
    <dgm:cxn modelId="{C0F407C4-BAFC-425D-9164-C70F5ECD2393}" type="presOf" srcId="{6B4A6756-19F2-4934-AE43-5862448F5243}" destId="{EAF716C2-2E56-433D-B6C7-2BF6DF2E3D95}" srcOrd="0" destOrd="0" presId="urn:microsoft.com/office/officeart/2008/layout/PictureStrips"/>
    <dgm:cxn modelId="{A32A0ED6-84DE-452E-BDDF-AB77AEB4D9E9}" type="presOf" srcId="{4590078A-ED16-41A9-8519-FBCED31752AB}" destId="{CBD5924B-E670-41B1-8C52-3727D4E70E85}" srcOrd="0" destOrd="0" presId="urn:microsoft.com/office/officeart/2008/layout/PictureStrips"/>
    <dgm:cxn modelId="{EF5207DC-F098-4709-8C9A-ED7BB88E556F}" type="presOf" srcId="{7B00CCD1-928F-431F-8A19-AA0104CE3CEA}" destId="{EAF716C2-2E56-433D-B6C7-2BF6DF2E3D95}" srcOrd="0" destOrd="1" presId="urn:microsoft.com/office/officeart/2008/layout/PictureStrips"/>
    <dgm:cxn modelId="{E0CE39E8-4D31-482A-9E5C-79DAF7BE1068}" srcId="{6261AF5C-9F40-4035-904A-8E1503E690A0}" destId="{C5BA3ED3-D09D-4F64-B58F-E990DAF672EA}" srcOrd="0" destOrd="0" parTransId="{36CE0C03-AB9E-4A94-8088-9156ABD7A665}" sibTransId="{33A8BDB1-0125-4BAD-B9C4-636BEF1D6968}"/>
    <dgm:cxn modelId="{622CA4EC-669F-4290-A0AD-997E106E060F}" srcId="{FB82ABD6-D605-4AB7-90E5-6438BB4EAA4D}" destId="{301BA0A7-6DA7-4D4D-BB55-0949D3E90C90}" srcOrd="0" destOrd="0" parTransId="{FA05E8A5-A338-4397-B65F-2B694CA66F73}" sibTransId="{9718C0F9-1682-413E-BA8D-5388646DCA0D}"/>
    <dgm:cxn modelId="{680BE3F7-4EF5-4E56-ABC4-E1BC249D2AAD}" srcId="{6A3AB8E2-7BB3-48CD-9FB2-9B3531F39072}" destId="{408D6C05-7E42-4AC8-BE2A-FC95A704CBD0}" srcOrd="2" destOrd="0" parTransId="{29082262-C12E-4231-9CF0-613D524D3F00}" sibTransId="{A68FA7CD-9029-4169-BC50-0D724AC8A47B}"/>
    <dgm:cxn modelId="{F0B993A4-B451-4C1B-ABD5-74857407BDF6}" type="presParOf" srcId="{1A381353-E0E0-4604-9CF2-9BD10D95ACDB}" destId="{91BE2AD3-B31E-4053-8D94-92932429C5CE}" srcOrd="0" destOrd="0" presId="urn:microsoft.com/office/officeart/2008/layout/PictureStrips"/>
    <dgm:cxn modelId="{814CC844-6B2C-45F3-82FD-1489098A0B16}" type="presParOf" srcId="{91BE2AD3-B31E-4053-8D94-92932429C5CE}" destId="{EAF716C2-2E56-433D-B6C7-2BF6DF2E3D95}" srcOrd="0" destOrd="0" presId="urn:microsoft.com/office/officeart/2008/layout/PictureStrips"/>
    <dgm:cxn modelId="{AE452CD9-AED3-4EB8-8A09-56A971853B55}" type="presParOf" srcId="{91BE2AD3-B31E-4053-8D94-92932429C5CE}" destId="{F22EA6D8-78DC-4508-85C9-CCAD123B6D73}" srcOrd="1" destOrd="0" presId="urn:microsoft.com/office/officeart/2008/layout/PictureStrips"/>
    <dgm:cxn modelId="{63CD4178-E94E-458F-9D94-2D99FF732831}" type="presParOf" srcId="{1A381353-E0E0-4604-9CF2-9BD10D95ACDB}" destId="{B4551E83-1934-48B8-AD92-5CD60109BEE9}" srcOrd="1" destOrd="0" presId="urn:microsoft.com/office/officeart/2008/layout/PictureStrips"/>
    <dgm:cxn modelId="{C8F1CE86-23F6-4260-A6DB-BA4C82BA5FE9}" type="presParOf" srcId="{1A381353-E0E0-4604-9CF2-9BD10D95ACDB}" destId="{FF673D9F-B55D-499A-B027-BECDDC2DCFBE}" srcOrd="2" destOrd="0" presId="urn:microsoft.com/office/officeart/2008/layout/PictureStrips"/>
    <dgm:cxn modelId="{BAAC3D9B-0529-4D1D-A955-C141B796AAEA}" type="presParOf" srcId="{FF673D9F-B55D-499A-B027-BECDDC2DCFBE}" destId="{0722B801-4CB8-4470-A7E2-72B634843866}" srcOrd="0" destOrd="0" presId="urn:microsoft.com/office/officeart/2008/layout/PictureStrips"/>
    <dgm:cxn modelId="{8E05E099-4470-4268-BEDC-3232DAE7D814}" type="presParOf" srcId="{FF673D9F-B55D-499A-B027-BECDDC2DCFBE}" destId="{DCA5AD81-ADA7-470E-8C2D-4A09866BBB71}" srcOrd="1" destOrd="0" presId="urn:microsoft.com/office/officeart/2008/layout/PictureStrips"/>
    <dgm:cxn modelId="{6FE1707D-2FAE-42A8-97D1-316CA26E3A6D}" type="presParOf" srcId="{1A381353-E0E0-4604-9CF2-9BD10D95ACDB}" destId="{810C37BA-D447-4A8E-A3E0-0FA27CBD3202}" srcOrd="3" destOrd="0" presId="urn:microsoft.com/office/officeart/2008/layout/PictureStrips"/>
    <dgm:cxn modelId="{42AC910A-8648-439D-B605-37160784EB3F}" type="presParOf" srcId="{1A381353-E0E0-4604-9CF2-9BD10D95ACDB}" destId="{E1E7A733-B273-4897-A30B-091AAFC65632}" srcOrd="4" destOrd="0" presId="urn:microsoft.com/office/officeart/2008/layout/PictureStrips"/>
    <dgm:cxn modelId="{C5769BB0-D1A7-4008-9CE0-E134A8BE0C62}" type="presParOf" srcId="{E1E7A733-B273-4897-A30B-091AAFC65632}" destId="{1E1CD522-B268-452B-9FA2-3DDD2B0F37A2}" srcOrd="0" destOrd="0" presId="urn:microsoft.com/office/officeart/2008/layout/PictureStrips"/>
    <dgm:cxn modelId="{29D9EC4F-3E14-400C-849E-F117A9609274}" type="presParOf" srcId="{E1E7A733-B273-4897-A30B-091AAFC65632}" destId="{B5CAF251-63A5-4309-A9AA-B912D9EA2A31}" srcOrd="1" destOrd="0" presId="urn:microsoft.com/office/officeart/2008/layout/PictureStrips"/>
    <dgm:cxn modelId="{F97AE8C9-305C-42D5-98F5-D44F70208E3B}" type="presParOf" srcId="{1A381353-E0E0-4604-9CF2-9BD10D95ACDB}" destId="{52571885-88F7-47EE-AE84-48DF10741BDA}" srcOrd="5" destOrd="0" presId="urn:microsoft.com/office/officeart/2008/layout/PictureStrips"/>
    <dgm:cxn modelId="{BF7E1322-0DB0-4472-AC24-BE831FCCA33A}" type="presParOf" srcId="{1A381353-E0E0-4604-9CF2-9BD10D95ACDB}" destId="{6F510DE0-8989-429E-8202-B376C389BBD7}" srcOrd="6" destOrd="0" presId="urn:microsoft.com/office/officeart/2008/layout/PictureStrips"/>
    <dgm:cxn modelId="{75CD9C34-1EB5-427D-BFC4-965DF90E844C}" type="presParOf" srcId="{6F510DE0-8989-429E-8202-B376C389BBD7}" destId="{CBD5924B-E670-41B1-8C52-3727D4E70E85}" srcOrd="0" destOrd="0" presId="urn:microsoft.com/office/officeart/2008/layout/PictureStrips"/>
    <dgm:cxn modelId="{CD03AA18-F74D-4449-B6F7-F54B49340704}" type="presParOf" srcId="{6F510DE0-8989-429E-8202-B376C389BBD7}" destId="{13163F49-C391-4410-B041-71F5E09C3B51}" srcOrd="1" destOrd="0" presId="urn:microsoft.com/office/officeart/2008/layout/PictureStrips"/>
    <dgm:cxn modelId="{6EC52F30-23EC-4BB7-A370-28C2049EAE86}" type="presParOf" srcId="{1A381353-E0E0-4604-9CF2-9BD10D95ACDB}" destId="{A976A7C7-C308-4186-BD3F-DA417C2B2264}" srcOrd="7" destOrd="0" presId="urn:microsoft.com/office/officeart/2008/layout/PictureStrips"/>
    <dgm:cxn modelId="{C1BBD1EB-8453-49F9-9B30-6388F64D2114}" type="presParOf" srcId="{1A381353-E0E0-4604-9CF2-9BD10D95ACDB}" destId="{AA0FDEBE-09F2-4F0D-A847-9330B8482E4F}" srcOrd="8" destOrd="0" presId="urn:microsoft.com/office/officeart/2008/layout/PictureStrips"/>
    <dgm:cxn modelId="{B1024BED-5CF8-41B1-99A3-17CA97C5132E}" type="presParOf" srcId="{AA0FDEBE-09F2-4F0D-A847-9330B8482E4F}" destId="{14663622-1176-4D55-B0AF-FAA2B7FFF18D}" srcOrd="0" destOrd="0" presId="urn:microsoft.com/office/officeart/2008/layout/PictureStrips"/>
    <dgm:cxn modelId="{6EB228B7-0A27-457D-9747-67680A5E97B3}" type="presParOf" srcId="{AA0FDEBE-09F2-4F0D-A847-9330B8482E4F}" destId="{FB72EC14-B1B2-4996-A7F9-28D07E2113D0}" srcOrd="1" destOrd="0" presId="urn:microsoft.com/office/officeart/2008/layout/PictureStrips"/>
    <dgm:cxn modelId="{8D69398E-1562-4DCE-83ED-9D72504CDD07}" type="presParOf" srcId="{1A381353-E0E0-4604-9CF2-9BD10D95ACDB}" destId="{54DA9414-3917-4BF3-ACA5-4A63574B8331}" srcOrd="9" destOrd="0" presId="urn:microsoft.com/office/officeart/2008/layout/PictureStrips"/>
    <dgm:cxn modelId="{E8040368-FB68-4F5D-B2F6-457EF002DA04}" type="presParOf" srcId="{1A381353-E0E0-4604-9CF2-9BD10D95ACDB}" destId="{627AAE12-E95F-4F2D-BE15-FD2D65C3B5C7}" srcOrd="10" destOrd="0" presId="urn:microsoft.com/office/officeart/2008/layout/PictureStrips"/>
    <dgm:cxn modelId="{8B87956D-F360-4763-9EBF-F31DDFBC798C}" type="presParOf" srcId="{627AAE12-E95F-4F2D-BE15-FD2D65C3B5C7}" destId="{1FFB8EEB-1C20-4C2A-A8A6-3AEE8BABB2EB}" srcOrd="0" destOrd="0" presId="urn:microsoft.com/office/officeart/2008/layout/PictureStrips"/>
    <dgm:cxn modelId="{A26223A8-6185-40BA-96B1-0C82067B7EC2}" type="presParOf" srcId="{627AAE12-E95F-4F2D-BE15-FD2D65C3B5C7}" destId="{9CED3F14-1666-43B2-AC57-1615DE36F74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F716C2-2E56-433D-B6C7-2BF6DF2E3D95}">
      <dsp:nvSpPr>
        <dsp:cNvPr id="0" name=""/>
        <dsp:cNvSpPr/>
      </dsp:nvSpPr>
      <dsp:spPr>
        <a:xfrm>
          <a:off x="860609" y="254669"/>
          <a:ext cx="4959191" cy="1549747"/>
        </a:xfrm>
        <a:prstGeom prst="rect">
          <a:avLst/>
        </a:prstGeom>
        <a:solidFill>
          <a:srgbClr val="9BBB59"/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9695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Demand Forecasting 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AI predicts future demand using data and trends, helping avoid overstocking or shortages while reducing costs.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60609" y="254669"/>
        <a:ext cx="4959191" cy="1549747"/>
      </dsp:txXfrm>
    </dsp:sp>
    <dsp:sp modelId="{F22EA6D8-78DC-4508-85C9-CCAD123B6D73}">
      <dsp:nvSpPr>
        <dsp:cNvPr id="0" name=""/>
        <dsp:cNvSpPr/>
      </dsp:nvSpPr>
      <dsp:spPr>
        <a:xfrm>
          <a:off x="704974" y="70432"/>
          <a:ext cx="982828" cy="15480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9000" r="-29000"/>
          </a:stretch>
        </a:blipFill>
        <a:ln w="25400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2B801-4CB8-4470-A7E2-72B634843866}">
      <dsp:nvSpPr>
        <dsp:cNvPr id="0" name=""/>
        <dsp:cNvSpPr/>
      </dsp:nvSpPr>
      <dsp:spPr>
        <a:xfrm>
          <a:off x="6223034" y="254669"/>
          <a:ext cx="4959191" cy="1549747"/>
        </a:xfrm>
        <a:prstGeom prst="rect">
          <a:avLst/>
        </a:prstGeom>
        <a:solidFill>
          <a:srgbClr val="B5BC57"/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9695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Inventory Management 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AI helps keep optimal stock levels, lowering storage costs and preventing stockouts.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223034" y="254669"/>
        <a:ext cx="4959191" cy="1549747"/>
      </dsp:txXfrm>
    </dsp:sp>
    <dsp:sp modelId="{DCA5AD81-ADA7-470E-8C2D-4A09866BBB71}">
      <dsp:nvSpPr>
        <dsp:cNvPr id="0" name=""/>
        <dsp:cNvSpPr/>
      </dsp:nvSpPr>
      <dsp:spPr>
        <a:xfrm>
          <a:off x="6067399" y="70432"/>
          <a:ext cx="982828" cy="15480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CD522-B268-452B-9FA2-3DDD2B0F37A2}">
      <dsp:nvSpPr>
        <dsp:cNvPr id="0" name=""/>
        <dsp:cNvSpPr/>
      </dsp:nvSpPr>
      <dsp:spPr>
        <a:xfrm>
          <a:off x="860609" y="2166014"/>
          <a:ext cx="4959191" cy="1549747"/>
        </a:xfrm>
        <a:prstGeom prst="rect">
          <a:avLst/>
        </a:prstGeom>
        <a:solidFill>
          <a:srgbClr val="BDA954"/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9695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Logistics and Transportation 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AI uses real-time data to optimize delivery routes, saving fuel, reducing costs, and speeding up deliveries.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60609" y="2166014"/>
        <a:ext cx="4959191" cy="1549747"/>
      </dsp:txXfrm>
    </dsp:sp>
    <dsp:sp modelId="{B5CAF251-63A5-4309-A9AA-B912D9EA2A31}">
      <dsp:nvSpPr>
        <dsp:cNvPr id="0" name=""/>
        <dsp:cNvSpPr/>
      </dsp:nvSpPr>
      <dsp:spPr>
        <a:xfrm>
          <a:off x="704974" y="1981776"/>
          <a:ext cx="982828" cy="15480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D5924B-E670-41B1-8C52-3727D4E70E85}">
      <dsp:nvSpPr>
        <dsp:cNvPr id="0" name=""/>
        <dsp:cNvSpPr/>
      </dsp:nvSpPr>
      <dsp:spPr>
        <a:xfrm>
          <a:off x="6223034" y="2166014"/>
          <a:ext cx="4959191" cy="1549747"/>
        </a:xfrm>
        <a:prstGeom prst="rect">
          <a:avLst/>
        </a:prstGeom>
        <a:solidFill>
          <a:srgbClr val="BE8D52"/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9695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Risk Management 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AI detects potential risks early and suggests solutions before disruptions occur.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223034" y="2166014"/>
        <a:ext cx="4959191" cy="1549747"/>
      </dsp:txXfrm>
    </dsp:sp>
    <dsp:sp modelId="{13163F49-C391-4410-B041-71F5E09C3B51}">
      <dsp:nvSpPr>
        <dsp:cNvPr id="0" name=""/>
        <dsp:cNvSpPr/>
      </dsp:nvSpPr>
      <dsp:spPr>
        <a:xfrm>
          <a:off x="6067399" y="1981776"/>
          <a:ext cx="982828" cy="15480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663622-1176-4D55-B0AF-FAA2B7FFF18D}">
      <dsp:nvSpPr>
        <dsp:cNvPr id="0" name=""/>
        <dsp:cNvSpPr/>
      </dsp:nvSpPr>
      <dsp:spPr>
        <a:xfrm>
          <a:off x="860609" y="4077358"/>
          <a:ext cx="4959191" cy="1549747"/>
        </a:xfrm>
        <a:prstGeom prst="rect">
          <a:avLst/>
        </a:prstGeom>
        <a:solidFill>
          <a:srgbClr val="BF6F4F"/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9695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Automation of Routine Tasks 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AI automates routine tasks, reduces errors, and lets employees focus on strategic work.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60609" y="4077358"/>
        <a:ext cx="4959191" cy="1549747"/>
      </dsp:txXfrm>
    </dsp:sp>
    <dsp:sp modelId="{FB72EC14-B1B2-4996-A7F9-28D07E2113D0}">
      <dsp:nvSpPr>
        <dsp:cNvPr id="0" name=""/>
        <dsp:cNvSpPr/>
      </dsp:nvSpPr>
      <dsp:spPr>
        <a:xfrm>
          <a:off x="704974" y="3893121"/>
          <a:ext cx="982828" cy="154800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FB8EEB-1C20-4C2A-A8A6-3AEE8BABB2EB}">
      <dsp:nvSpPr>
        <dsp:cNvPr id="0" name=""/>
        <dsp:cNvSpPr/>
      </dsp:nvSpPr>
      <dsp:spPr>
        <a:xfrm>
          <a:off x="6223034" y="4077358"/>
          <a:ext cx="4959191" cy="1549747"/>
        </a:xfrm>
        <a:prstGeom prst="rect">
          <a:avLst/>
        </a:prstGeom>
        <a:solidFill>
          <a:srgbClr val="C0504D"/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9695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b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Improved</a:t>
          </a:r>
          <a:r>
            <a:rPr lang="tr-TR" sz="23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Competitive</a:t>
          </a:r>
          <a:r>
            <a:rPr lang="tr-TR" sz="2300" b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ness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AI enables faster decisions, better operations, and stronger competitiveness.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223034" y="4077358"/>
        <a:ext cx="4959191" cy="1549747"/>
      </dsp:txXfrm>
    </dsp:sp>
    <dsp:sp modelId="{9CED3F14-1666-43B2-AC57-1615DE36F747}">
      <dsp:nvSpPr>
        <dsp:cNvPr id="0" name=""/>
        <dsp:cNvSpPr/>
      </dsp:nvSpPr>
      <dsp:spPr>
        <a:xfrm>
          <a:off x="6067399" y="3893121"/>
          <a:ext cx="982828" cy="154800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67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906" tIns="45953" rIns="91906" bIns="45953" numCol="1" anchor="t" anchorCtr="0" compatLnSpc="1">
            <a:prstTxWarp prst="textNoShape">
              <a:avLst/>
            </a:prstTxWarp>
          </a:bodyPr>
          <a:lstStyle>
            <a:lvl1pPr defTabSz="919163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tr-TR" altLang="tr-TR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6" y="0"/>
            <a:ext cx="3038475" cy="4667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906" tIns="45953" rIns="91906" bIns="45953" numCol="1" anchor="t" anchorCtr="0" compatLnSpc="1">
            <a:prstTxWarp prst="textNoShape">
              <a:avLst/>
            </a:prstTxWarp>
          </a:bodyPr>
          <a:lstStyle>
            <a:lvl1pPr algn="r" defTabSz="919163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8E91D8D3-882F-4C0F-8D6F-E1F2EBCDB22B}" type="datetime1">
              <a:rPr lang="tr-TR" altLang="tr-TR" smtClean="0"/>
              <a:t>28.09.2025</a:t>
            </a:fld>
            <a:endParaRPr lang="tr-TR" altLang="tr-TR"/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6"/>
            <a:ext cx="3038475" cy="4667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906" tIns="45953" rIns="91906" bIns="45953" numCol="1" anchor="b" anchorCtr="0" compatLnSpc="1">
            <a:prstTxWarp prst="textNoShape">
              <a:avLst/>
            </a:prstTxWarp>
          </a:bodyPr>
          <a:lstStyle>
            <a:lvl1pPr defTabSz="919163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tr-TR" altLang="tr-TR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6" y="8829676"/>
            <a:ext cx="3038475" cy="4667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906" tIns="45953" rIns="91906" bIns="45953" numCol="1" anchor="b" anchorCtr="0" compatLnSpc="1">
            <a:prstTxWarp prst="textNoShape">
              <a:avLst/>
            </a:prstTxWarp>
          </a:bodyPr>
          <a:lstStyle>
            <a:lvl1pPr algn="r" defTabSz="919163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5AF198FF-BEC0-4E23-A6FE-CBDA1CDE56F0}" type="slidenum">
              <a:rPr lang="tr-TR" altLang="tr-TR"/>
              <a:pPr>
                <a:defRPr/>
              </a:pPr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5405069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67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906" tIns="45953" rIns="91906" bIns="45953" numCol="1" anchor="t" anchorCtr="0" compatLnSpc="1">
            <a:prstTxWarp prst="textNoShape">
              <a:avLst/>
            </a:prstTxWarp>
          </a:bodyPr>
          <a:lstStyle>
            <a:lvl1pPr defTabSz="919163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tr-TR" altLang="tr-TR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6" y="0"/>
            <a:ext cx="3038475" cy="4667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906" tIns="45953" rIns="91906" bIns="45953" numCol="1" anchor="t" anchorCtr="0" compatLnSpc="1">
            <a:prstTxWarp prst="textNoShape">
              <a:avLst/>
            </a:prstTxWarp>
          </a:bodyPr>
          <a:lstStyle>
            <a:lvl1pPr algn="r" defTabSz="919163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00261D40-2B1A-4744-8EE0-BFC706510F4D}" type="datetime1">
              <a:rPr lang="tr-TR" altLang="tr-TR" smtClean="0"/>
              <a:t>28.09.2025</a:t>
            </a:fld>
            <a:endParaRPr lang="tr-TR" altLang="tr-TR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200775" cy="34877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1" y="4416426"/>
            <a:ext cx="5143500" cy="4183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906" tIns="45953" rIns="91906" bIns="459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tr-TR" noProof="0"/>
              <a:t>Asıl metin biçemlerini düzenlemek için tıklatın</a:t>
            </a:r>
          </a:p>
          <a:p>
            <a:pPr lvl="1"/>
            <a:r>
              <a:rPr lang="tr-TR" altLang="tr-TR" noProof="0"/>
              <a:t>İkinci düzey</a:t>
            </a:r>
          </a:p>
          <a:p>
            <a:pPr lvl="2"/>
            <a:r>
              <a:rPr lang="tr-TR" altLang="tr-TR" noProof="0"/>
              <a:t>Üçüncü düzey</a:t>
            </a:r>
          </a:p>
          <a:p>
            <a:pPr lvl="3"/>
            <a:r>
              <a:rPr lang="tr-TR" altLang="tr-TR" noProof="0"/>
              <a:t>Dördüncü düzey</a:t>
            </a:r>
          </a:p>
          <a:p>
            <a:pPr lvl="4"/>
            <a:r>
              <a:rPr lang="tr-TR" altLang="tr-TR" noProof="0"/>
              <a:t>Beşinci düzey</a:t>
            </a:r>
          </a:p>
        </p:txBody>
      </p:sp>
      <p:sp>
        <p:nvSpPr>
          <p:cNvPr id="768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6"/>
            <a:ext cx="3038475" cy="4667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906" tIns="45953" rIns="91906" bIns="45953" numCol="1" anchor="b" anchorCtr="0" compatLnSpc="1">
            <a:prstTxWarp prst="textNoShape">
              <a:avLst/>
            </a:prstTxWarp>
          </a:bodyPr>
          <a:lstStyle>
            <a:lvl1pPr defTabSz="919163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tr-TR" altLang="tr-TR"/>
          </a:p>
        </p:txBody>
      </p:sp>
      <p:sp>
        <p:nvSpPr>
          <p:cNvPr id="768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6" y="8829676"/>
            <a:ext cx="3038475" cy="4667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906" tIns="45953" rIns="91906" bIns="45953" numCol="1" anchor="b" anchorCtr="0" compatLnSpc="1">
            <a:prstTxWarp prst="textNoShape">
              <a:avLst/>
            </a:prstTxWarp>
          </a:bodyPr>
          <a:lstStyle>
            <a:lvl1pPr algn="r" defTabSz="919163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AE1B72F-A6BA-451B-96D2-6022EA7F7F63}" type="slidenum">
              <a:rPr lang="tr-TR" altLang="tr-TR"/>
              <a:pPr>
                <a:defRPr/>
              </a:pPr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382711875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ayt Görüntüsü Yer Tutucusu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7988" y="696913"/>
            <a:ext cx="6200775" cy="3487737"/>
          </a:xfrm>
          <a:ln/>
        </p:spPr>
      </p:sp>
      <p:sp>
        <p:nvSpPr>
          <p:cNvPr id="40963" name="Not Yer Tutucusu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 dirty="0"/>
          </a:p>
        </p:txBody>
      </p:sp>
      <p:sp>
        <p:nvSpPr>
          <p:cNvPr id="40964" name="Veri Yer Tutucusu 3"/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29AEA2D-BE56-409D-850C-A59B96168B01}" type="datetime1">
              <a:rPr lang="tr-TR" altLang="tr-TR" smtClean="0"/>
              <a:t>28.09.2025</a:t>
            </a:fld>
            <a:endParaRPr lang="tr-TR" altLang="tr-TR" dirty="0"/>
          </a:p>
        </p:txBody>
      </p:sp>
      <p:sp>
        <p:nvSpPr>
          <p:cNvPr id="40965" name="Slayt Numarası Yer Tutucusu 4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C84236C-BB49-4620-9D97-729B7DD6C065}" type="slidenum">
              <a:rPr lang="tr-TR" altLang="tr-TR" smtClean="0"/>
              <a:pPr eaLnBrk="1" hangingPunct="1">
                <a:spcBef>
                  <a:spcPct val="0"/>
                </a:spcBef>
              </a:pPr>
              <a:t>1</a:t>
            </a:fld>
            <a:endParaRPr lang="tr-TR" altLang="tr-T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Veri Yer Tutucusu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0261D40-2B1A-4744-8EE0-BFC706510F4D}" type="datetime1">
              <a:rPr lang="tr-TR" altLang="tr-TR" smtClean="0"/>
              <a:t>28.09.2025</a:t>
            </a:fld>
            <a:endParaRPr lang="tr-TR" alt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E1B72F-A6BA-451B-96D2-6022EA7F7F63}" type="slidenum">
              <a:rPr lang="tr-TR" altLang="tr-TR" smtClean="0"/>
              <a:pPr>
                <a:defRPr/>
              </a:pPr>
              <a:t>15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3728690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6954B-D5A4-CD04-9900-26132C484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D181BC8A-2DB1-3C10-83C1-9BDD5FC596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9FEDD13C-0751-00CD-F438-EA9587177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34DAAA8-B205-1CB0-5911-A9F3AB34111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0261D40-2B1A-4744-8EE0-BFC706510F4D}" type="datetime1">
              <a:rPr lang="tr-TR" altLang="tr-TR" smtClean="0"/>
              <a:t>28.09.2025</a:t>
            </a:fld>
            <a:endParaRPr lang="tr-TR" alt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AFDBA22-EA7D-87BD-CBE2-0277FDD4FA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E1B72F-A6BA-451B-96D2-6022EA7F7F63}" type="slidenum">
              <a:rPr lang="tr-TR" altLang="tr-TR" smtClean="0"/>
              <a:pPr>
                <a:defRPr/>
              </a:pPr>
              <a:t>16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3873773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F2B9F-813F-A133-F75D-8314B1745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2C82DA80-297D-F906-89F8-3B9BAB7C20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8A227E7C-1D5B-C006-795E-D39B4A3FBF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8D7B44C-4E5A-7EB1-E2F7-47C0A93EAFD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0261D40-2B1A-4744-8EE0-BFC706510F4D}" type="datetime1">
              <a:rPr lang="tr-TR" altLang="tr-TR" smtClean="0"/>
              <a:t>28.09.2025</a:t>
            </a:fld>
            <a:endParaRPr lang="tr-TR" alt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E6E7F64E-6583-E442-6D0A-2C47E7B88F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E1B72F-A6BA-451B-96D2-6022EA7F7F63}" type="slidenum">
              <a:rPr lang="tr-TR" altLang="tr-TR" smtClean="0"/>
              <a:pPr>
                <a:defRPr/>
              </a:pPr>
              <a:t>17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762134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days_covered</a:t>
            </a:r>
            <a:r>
              <a:rPr lang="en-US" dirty="0"/>
              <a:t> = stock // </a:t>
            </a:r>
            <a:r>
              <a:rPr lang="en-US" dirty="0" err="1"/>
              <a:t>daily_demand</a:t>
            </a:r>
            <a:endParaRPr lang="en-US" dirty="0"/>
          </a:p>
          <a:p>
            <a:r>
              <a:rPr lang="en-US" dirty="0"/>
              <a:t>print(</a:t>
            </a:r>
            <a:r>
              <a:rPr lang="en-US" dirty="0" err="1"/>
              <a:t>f"Current</a:t>
            </a:r>
            <a:r>
              <a:rPr lang="en-US" dirty="0"/>
              <a:t> stock is sufficient for {</a:t>
            </a:r>
            <a:r>
              <a:rPr lang="en-US" dirty="0" err="1"/>
              <a:t>days_covered</a:t>
            </a:r>
            <a:r>
              <a:rPr lang="en-US" dirty="0"/>
              <a:t>} full days.")</a:t>
            </a:r>
            <a:endParaRPr lang="tr-T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-------------------------------------------------------------------------</a:t>
            </a:r>
          </a:p>
          <a:p>
            <a:endParaRPr lang="tr-TR" dirty="0"/>
          </a:p>
          <a:p>
            <a:r>
              <a:rPr lang="en-US" dirty="0" err="1"/>
              <a:t>days_from_eoq</a:t>
            </a:r>
            <a:r>
              <a:rPr lang="en-US" dirty="0"/>
              <a:t> = int(</a:t>
            </a:r>
            <a:r>
              <a:rPr lang="en-US" dirty="0" err="1"/>
              <a:t>eoq</a:t>
            </a:r>
            <a:r>
              <a:rPr lang="en-US" dirty="0"/>
              <a:t>) // </a:t>
            </a:r>
            <a:r>
              <a:rPr lang="en-US" dirty="0" err="1"/>
              <a:t>daily_demand</a:t>
            </a:r>
            <a:endParaRPr lang="en-US" dirty="0"/>
          </a:p>
          <a:p>
            <a:r>
              <a:rPr lang="en-US" dirty="0"/>
              <a:t>print(</a:t>
            </a:r>
            <a:r>
              <a:rPr lang="en-US" dirty="0" err="1"/>
              <a:t>f"EOQ</a:t>
            </a:r>
            <a:r>
              <a:rPr lang="en-US" dirty="0"/>
              <a:t> quantity will meet demand for approximately {</a:t>
            </a:r>
            <a:r>
              <a:rPr lang="en-US" dirty="0" err="1"/>
              <a:t>days_from_eoq</a:t>
            </a:r>
            <a:r>
              <a:rPr lang="en-US" dirty="0"/>
              <a:t>} days.")</a:t>
            </a:r>
          </a:p>
          <a:p>
            <a:r>
              <a:rPr lang="tr-TR" dirty="0"/>
              <a:t>-------------------------------------------------------------------------</a:t>
            </a:r>
          </a:p>
          <a:p>
            <a:r>
              <a:rPr lang="en-US" dirty="0"/>
              <a:t>def </a:t>
            </a:r>
            <a:r>
              <a:rPr lang="en-US" dirty="0" err="1"/>
              <a:t>simulate_stock_until_delivery</a:t>
            </a:r>
            <a:r>
              <a:rPr lang="en-US" dirty="0"/>
              <a:t>(stock, </a:t>
            </a:r>
            <a:r>
              <a:rPr lang="en-US" dirty="0" err="1"/>
              <a:t>daily_demand</a:t>
            </a:r>
            <a:r>
              <a:rPr lang="en-US" dirty="0"/>
              <a:t>, </a:t>
            </a:r>
            <a:r>
              <a:rPr lang="en-US" dirty="0" err="1"/>
              <a:t>delivery_days</a:t>
            </a:r>
            <a:r>
              <a:rPr lang="en-US" dirty="0"/>
              <a:t>):</a:t>
            </a:r>
          </a:p>
          <a:p>
            <a:r>
              <a:rPr lang="en-US" dirty="0"/>
              <a:t>    for day in range(1, </a:t>
            </a:r>
            <a:r>
              <a:rPr lang="en-US" dirty="0" err="1"/>
              <a:t>delivery_days</a:t>
            </a:r>
            <a:r>
              <a:rPr lang="en-US" dirty="0"/>
              <a:t> + 1):</a:t>
            </a:r>
          </a:p>
          <a:p>
            <a:r>
              <a:rPr lang="en-US" dirty="0"/>
              <a:t>        stock -= </a:t>
            </a:r>
            <a:r>
              <a:rPr lang="en-US" dirty="0" err="1"/>
              <a:t>daily_demand</a:t>
            </a:r>
            <a:endParaRPr lang="en-US" dirty="0"/>
          </a:p>
          <a:p>
            <a:r>
              <a:rPr lang="en-US" dirty="0"/>
              <a:t>        if stock &lt;= 0:</a:t>
            </a:r>
          </a:p>
          <a:p>
            <a:r>
              <a:rPr lang="en-US" dirty="0"/>
              <a:t>            print(</a:t>
            </a:r>
            <a:r>
              <a:rPr lang="en-US" dirty="0" err="1"/>
              <a:t>f"Stockout</a:t>
            </a:r>
            <a:r>
              <a:rPr lang="en-US" dirty="0"/>
              <a:t> occurs on day {day}")</a:t>
            </a:r>
          </a:p>
          <a:p>
            <a:r>
              <a:rPr lang="en-US" dirty="0"/>
              <a:t>            break</a:t>
            </a:r>
          </a:p>
          <a:p>
            <a:r>
              <a:rPr lang="en-US" dirty="0"/>
              <a:t>        else:</a:t>
            </a:r>
          </a:p>
          <a:p>
            <a:r>
              <a:rPr lang="en-US" dirty="0"/>
              <a:t>            print(</a:t>
            </a:r>
            <a:r>
              <a:rPr lang="en-US" dirty="0" err="1"/>
              <a:t>f"Day</a:t>
            </a:r>
            <a:r>
              <a:rPr lang="en-US" dirty="0"/>
              <a:t> {day}: Stock = {stock}")</a:t>
            </a:r>
          </a:p>
          <a:p>
            <a:r>
              <a:rPr lang="tr-TR" dirty="0"/>
              <a:t>-------------------------------------------------------------------------</a:t>
            </a:r>
          </a:p>
          <a:p>
            <a:r>
              <a:rPr lang="en-US" dirty="0" err="1"/>
              <a:t>annual_demand</a:t>
            </a:r>
            <a:r>
              <a:rPr lang="en-US" dirty="0"/>
              <a:t> = 1200</a:t>
            </a:r>
          </a:p>
          <a:p>
            <a:r>
              <a:rPr lang="en-US" dirty="0" err="1"/>
              <a:t>eoq</a:t>
            </a:r>
            <a:r>
              <a:rPr lang="en-US" dirty="0"/>
              <a:t> = int(</a:t>
            </a:r>
            <a:r>
              <a:rPr lang="en-US" dirty="0" err="1"/>
              <a:t>calculate_eoq</a:t>
            </a:r>
            <a:r>
              <a:rPr lang="en-US" dirty="0"/>
              <a:t>(1200, 100, 5))</a:t>
            </a:r>
          </a:p>
          <a:p>
            <a:r>
              <a:rPr lang="en-US" dirty="0"/>
              <a:t>orders = 0</a:t>
            </a:r>
          </a:p>
          <a:p>
            <a:r>
              <a:rPr lang="en-US" dirty="0"/>
              <a:t>remaining = </a:t>
            </a:r>
            <a:r>
              <a:rPr lang="en-US" dirty="0" err="1"/>
              <a:t>annual_demand</a:t>
            </a:r>
            <a:endParaRPr lang="en-US" dirty="0"/>
          </a:p>
          <a:p>
            <a:endParaRPr lang="en-US" dirty="0"/>
          </a:p>
          <a:p>
            <a:r>
              <a:rPr lang="en-US" dirty="0"/>
              <a:t>while remaining &gt; 0:</a:t>
            </a:r>
          </a:p>
          <a:p>
            <a:r>
              <a:rPr lang="en-US" dirty="0"/>
              <a:t>    remaining -= </a:t>
            </a:r>
            <a:r>
              <a:rPr lang="en-US" dirty="0" err="1"/>
              <a:t>eoq</a:t>
            </a:r>
            <a:endParaRPr lang="en-US" dirty="0"/>
          </a:p>
          <a:p>
            <a:r>
              <a:rPr lang="en-US" dirty="0"/>
              <a:t>    orders += 1</a:t>
            </a:r>
          </a:p>
          <a:p>
            <a:endParaRPr lang="en-US" dirty="0"/>
          </a:p>
          <a:p>
            <a:r>
              <a:rPr lang="en-US" dirty="0"/>
              <a:t>print(</a:t>
            </a:r>
            <a:r>
              <a:rPr lang="en-US" dirty="0" err="1"/>
              <a:t>f"Required</a:t>
            </a:r>
            <a:r>
              <a:rPr lang="en-US" dirty="0"/>
              <a:t> number of EOQ orders: {orders}")</a:t>
            </a:r>
          </a:p>
          <a:p>
            <a:r>
              <a:rPr lang="tr-TR" dirty="0"/>
              <a:t>***************************************************</a:t>
            </a:r>
          </a:p>
          <a:p>
            <a:endParaRPr lang="en-US" dirty="0"/>
          </a:p>
        </p:txBody>
      </p:sp>
      <p:sp>
        <p:nvSpPr>
          <p:cNvPr id="4" name="Veri Yer Tutucusu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0261D40-2B1A-4744-8EE0-BFC706510F4D}" type="datetime1">
              <a:rPr lang="tr-TR" altLang="tr-TR" smtClean="0"/>
              <a:t>28.09.2025</a:t>
            </a:fld>
            <a:endParaRPr lang="tr-TR" alt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E1B72F-A6BA-451B-96D2-6022EA7F7F63}" type="slidenum">
              <a:rPr lang="tr-TR" altLang="tr-TR" smtClean="0"/>
              <a:pPr>
                <a:defRPr/>
              </a:pPr>
              <a:t>18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689720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22BA593-DD6A-407D-99D7-B9676F385322}" type="datetime1">
              <a:rPr lang="tr-TR" altLang="tr-TR" smtClean="0"/>
              <a:t>28.09.2025</a:t>
            </a:fld>
            <a:endParaRPr lang="tr-TR" altLang="tr-TR"/>
          </a:p>
        </p:txBody>
      </p:sp>
      <p:sp>
        <p:nvSpPr>
          <p:cNvPr id="4608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191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A394490-C7B9-4846-AD6A-DEA3026555C9}" type="slidenum">
              <a:rPr lang="tr-TR" altLang="tr-TR" smtClean="0"/>
              <a:pPr eaLnBrk="1" hangingPunct="1">
                <a:spcBef>
                  <a:spcPct val="0"/>
                </a:spcBef>
              </a:pPr>
              <a:t>20</a:t>
            </a:fld>
            <a:endParaRPr lang="tr-TR" altLang="tr-TR"/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9575" y="695325"/>
            <a:ext cx="6205538" cy="3490913"/>
          </a:xfrm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8013"/>
            <a:ext cx="5146675" cy="4183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r-TR" altLang="tr-T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/>
          <p:cNvSpPr>
            <a:spLocks noGrp="1"/>
          </p:cNvSpPr>
          <p:nvPr>
            <p:ph type="title"/>
          </p:nvPr>
        </p:nvSpPr>
        <p:spPr>
          <a:xfrm>
            <a:off x="185085" y="5029200"/>
            <a:ext cx="11905323" cy="490066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</p:spTree>
    <p:extLst>
      <p:ext uri="{BB962C8B-B14F-4D97-AF65-F5344CB8AC3E}">
        <p14:creationId xmlns:p14="http://schemas.microsoft.com/office/powerpoint/2010/main" val="3000009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28600"/>
            <a:ext cx="9550400" cy="11128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308726"/>
            <a:ext cx="1828800" cy="5492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0668000" y="6248400"/>
            <a:ext cx="132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29B221-3B31-48D8-908C-DA3DF3ADD0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00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28600"/>
            <a:ext cx="9550400" cy="11128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08726"/>
            <a:ext cx="1828800" cy="5492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0668000" y="6248400"/>
            <a:ext cx="132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D6FBE9-31E5-479B-AC92-72BDAD3978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934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5300" y="5441949"/>
            <a:ext cx="7848600" cy="365125"/>
          </a:xfrm>
        </p:spPr>
        <p:txBody>
          <a:bodyPr/>
          <a:lstStyle/>
          <a:p>
            <a:r>
              <a:rPr lang="en-US"/>
              <a:t>Applied Problem Solving Techniques – Asst.Prof. Bülent ŞİMŞEK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36F40-6EB3-4B30-9BDC-3E3CF0A1C0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872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4 Slayt Numarası Yer Tutucusu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E1C20-DE53-46B6-BE2E-A71AD917BB26}" type="slidenum">
              <a:rPr lang="tr-TR" smtClean="0"/>
              <a:pPr>
                <a:defRPr/>
              </a:pPr>
              <a:t>‹#›</a:t>
            </a:fld>
            <a:r>
              <a:rPr lang="tr-TR" dirty="0"/>
              <a:t>/22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658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/>
          <p:cNvSpPr>
            <a:spLocks noGrp="1"/>
          </p:cNvSpPr>
          <p:nvPr>
            <p:ph type="title"/>
          </p:nvPr>
        </p:nvSpPr>
        <p:spPr>
          <a:xfrm>
            <a:off x="185085" y="5029200"/>
            <a:ext cx="11905323" cy="490066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3300755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ra Slayt Alt Bilgi Y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4"/>
          <p:cNvSpPr>
            <a:spLocks noGrp="1"/>
          </p:cNvSpPr>
          <p:nvPr>
            <p:ph type="title"/>
          </p:nvPr>
        </p:nvSpPr>
        <p:spPr>
          <a:xfrm>
            <a:off x="203200" y="3657601"/>
            <a:ext cx="11904133" cy="49053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2013095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bilgi Yer Tutucusu 4"/>
          <p:cNvSpPr>
            <a:spLocks noGrp="1"/>
          </p:cNvSpPr>
          <p:nvPr>
            <p:ph type="ftr" sz="quarter" idx="10"/>
          </p:nvPr>
        </p:nvSpPr>
        <p:spPr>
          <a:xfrm>
            <a:off x="239349" y="6534149"/>
            <a:ext cx="4128459" cy="222531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dirty="0"/>
              <a:t>Applied Problem Solving Techniques – </a:t>
            </a:r>
            <a:r>
              <a:rPr lang="en-US" dirty="0" err="1"/>
              <a:t>Asst.Prof</a:t>
            </a:r>
            <a:r>
              <a:rPr lang="en-US" dirty="0"/>
              <a:t>. Bülent ŞİMŞEK</a:t>
            </a:r>
            <a:endParaRPr lang="tr-TR" dirty="0"/>
          </a:p>
        </p:txBody>
      </p:sp>
      <p:sp>
        <p:nvSpPr>
          <p:cNvPr id="4" name="Slayt Numarası Yer Tutucusu 5"/>
          <p:cNvSpPr>
            <a:spLocks noGrp="1"/>
          </p:cNvSpPr>
          <p:nvPr>
            <p:ph type="sldNum" sz="quarter" idx="11"/>
          </p:nvPr>
        </p:nvSpPr>
        <p:spPr>
          <a:xfrm>
            <a:off x="11280577" y="6566181"/>
            <a:ext cx="622300" cy="1905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3551AAA-0B12-43B3-8827-6B8CCA7A6AFB}" type="slidenum">
              <a:rPr lang="tr-TR" smtClean="0"/>
              <a:pPr>
                <a:defRPr/>
              </a:pPr>
              <a:t>‹#›</a:t>
            </a:fld>
            <a:r>
              <a:rPr lang="tr-TR"/>
              <a:t>/22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817473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sz="half" idx="1" hasCustomPrompt="1"/>
          </p:nvPr>
        </p:nvSpPr>
        <p:spPr>
          <a:xfrm>
            <a:off x="609600" y="908720"/>
            <a:ext cx="5384800" cy="5217449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9138" indent="-363538">
              <a:buFont typeface="Arial" panose="020B0604020202020204" pitchFamily="34" charset="0"/>
              <a:buChar char="•"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074738" indent="-342900">
              <a:buFont typeface="Times New Roman" panose="02020603050405020304" pitchFamily="18" charset="0"/>
              <a:buChar char="-"/>
              <a:defRPr sz="2000" b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57350" indent="-285750">
              <a:buFont typeface="Times New Roman" panose="02020603050405020304" pitchFamily="18" charset="0"/>
              <a:buChar char="▪"/>
              <a:defRPr sz="2000" b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114550" indent="-285750">
              <a:buFont typeface="Times New Roman" panose="02020603050405020304" pitchFamily="18" charset="0"/>
              <a:buChar char="▫"/>
              <a:defRPr sz="2000" b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97600" y="908720"/>
            <a:ext cx="5384800" cy="5217449"/>
          </a:xfrm>
        </p:spPr>
        <p:txBody>
          <a:bodyPr/>
          <a:lstStyle>
            <a:lvl1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11" name="Başlık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5" name="Altbilgi Yer Tutucusu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6" name="Slayt Numarası Yer Tutucusu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5113832B-378B-40E6-A028-F1719180B0A3}" type="slidenum">
              <a:rPr lang="tr-TR" smtClean="0"/>
              <a:pPr>
                <a:defRPr/>
              </a:pPr>
              <a:t>‹#›</a:t>
            </a:fld>
            <a:r>
              <a:rPr lang="tr-TR"/>
              <a:t>/22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27906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623392" y="980728"/>
            <a:ext cx="5386917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 hasCustomPrompt="1"/>
          </p:nvPr>
        </p:nvSpPr>
        <p:spPr>
          <a:xfrm>
            <a:off x="609600" y="1844832"/>
            <a:ext cx="5386917" cy="4281339"/>
          </a:xfrm>
        </p:spPr>
        <p:txBody>
          <a:bodyPr/>
          <a:lstStyle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9138" indent="-355600"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074738" indent="-355600">
              <a:defRPr sz="1600" b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438275" indent="-363538">
              <a:defRPr sz="1400" b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793875" indent="-355600">
              <a:defRPr sz="1200" b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92023" y="980728"/>
            <a:ext cx="5389032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Başlık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21" name="İçerik Yer Tutucusu 3"/>
          <p:cNvSpPr>
            <a:spLocks noGrp="1"/>
          </p:cNvSpPr>
          <p:nvPr>
            <p:ph sz="half" idx="13"/>
          </p:nvPr>
        </p:nvSpPr>
        <p:spPr>
          <a:xfrm>
            <a:off x="6192011" y="1844824"/>
            <a:ext cx="5386917" cy="4311328"/>
          </a:xfrm>
        </p:spPr>
        <p:txBody>
          <a:bodyPr/>
          <a:lstStyle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defTabSz="358775" rtl="0" eaLnBrk="0" fontAlgn="base" hangingPunct="0">
              <a:buFont typeface="Arial" charset="0"/>
              <a:defRPr lang="tr-TR" sz="18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defTabSz="358775" rtl="0" eaLnBrk="0" fontAlgn="base" hangingPunct="0">
              <a:buFont typeface="Arial" charset="0"/>
              <a:defRPr lang="tr-TR" sz="16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defTabSz="358775" rtl="0" eaLnBrk="0" fontAlgn="base" hangingPunct="0">
              <a:buFont typeface="Arial" charset="0"/>
              <a:defRPr lang="tr-TR" sz="14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defTabSz="358775" rtl="0" eaLnBrk="0" fontAlgn="base" hangingPunct="0">
              <a:buFont typeface="Arial" charset="0"/>
              <a:defRPr lang="tr-TR" sz="12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bilgi Yer Tutucusu 5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8" name="Slayt Numarası Yer Tutucusu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3F125229-02BF-4D0A-9ED5-677900651E5A}" type="slidenum">
              <a:rPr lang="tr-TR" smtClean="0"/>
              <a:pPr>
                <a:defRPr/>
              </a:pPr>
              <a:t>‹#›</a:t>
            </a:fld>
            <a:r>
              <a:rPr lang="tr-TR"/>
              <a:t>/22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155831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43349" y="908720"/>
            <a:ext cx="11905323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tr-TR" noProof="0"/>
              <a:t>Resim eklemek için simgeye tıklayın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43349" y="5367338"/>
            <a:ext cx="1190532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5" name="Başlık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5" name="Altbilgi Yer Tutucusu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6" name="Slayt Numarası Yer Tutucusu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F1A71698-362F-4DA7-9495-F44593FC1894}" type="slidenum">
              <a:rPr lang="tr-TR" smtClean="0"/>
              <a:pPr>
                <a:defRPr/>
              </a:pPr>
              <a:t>‹#›</a:t>
            </a:fld>
            <a:r>
              <a:rPr lang="tr-TR"/>
              <a:t>/22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8484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a Slayt Alt Bilgi Y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4"/>
          <p:cNvSpPr>
            <a:spLocks noGrp="1"/>
          </p:cNvSpPr>
          <p:nvPr>
            <p:ph type="title"/>
          </p:nvPr>
        </p:nvSpPr>
        <p:spPr>
          <a:xfrm>
            <a:off x="203200" y="3657601"/>
            <a:ext cx="11904133" cy="490537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</p:spTree>
    <p:extLst>
      <p:ext uri="{BB962C8B-B14F-4D97-AF65-F5344CB8AC3E}">
        <p14:creationId xmlns:p14="http://schemas.microsoft.com/office/powerpoint/2010/main" val="42318013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lı İki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43339" y="836712"/>
            <a:ext cx="5760640" cy="280831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tr-TR" noProof="0"/>
              <a:t>Resim eklemek için simgeye tıklayın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43339" y="3789040"/>
            <a:ext cx="5760640" cy="36004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5" name="Başlık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8" name="Resim Yer Tutucusu 2"/>
          <p:cNvSpPr>
            <a:spLocks noGrp="1"/>
          </p:cNvSpPr>
          <p:nvPr>
            <p:ph type="pic" idx="13"/>
          </p:nvPr>
        </p:nvSpPr>
        <p:spPr>
          <a:xfrm>
            <a:off x="6288021" y="836712"/>
            <a:ext cx="5760640" cy="280831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tr-TR" noProof="0"/>
              <a:t>Resim eklemek için simgeye tıklayın</a:t>
            </a:r>
          </a:p>
        </p:txBody>
      </p:sp>
      <p:sp>
        <p:nvSpPr>
          <p:cNvPr id="9" name="Metin Yer Tutucusu 3"/>
          <p:cNvSpPr>
            <a:spLocks noGrp="1"/>
          </p:cNvSpPr>
          <p:nvPr>
            <p:ph type="body" sz="half" idx="14"/>
          </p:nvPr>
        </p:nvSpPr>
        <p:spPr>
          <a:xfrm>
            <a:off x="6288021" y="3789040"/>
            <a:ext cx="5760640" cy="36004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Metin Yer Tutucusu 3"/>
          <p:cNvSpPr>
            <a:spLocks noGrp="1"/>
          </p:cNvSpPr>
          <p:nvPr>
            <p:ph type="body" sz="half" idx="15"/>
          </p:nvPr>
        </p:nvSpPr>
        <p:spPr>
          <a:xfrm>
            <a:off x="143346" y="4725144"/>
            <a:ext cx="11713301" cy="13681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Altbilgi Yer Tutucusu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12" name="Slayt Numarası Yer Tutucusu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7A7123B7-2B7E-4AE8-83DE-4712D0A84729}" type="slidenum">
              <a:rPr lang="tr-TR" smtClean="0"/>
              <a:pPr>
                <a:defRPr/>
              </a:pPr>
              <a:t>‹#›</a:t>
            </a:fld>
            <a:r>
              <a:rPr lang="tr-TR"/>
              <a:t>/22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864309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2AEE89DE-D8B7-7426-352C-E76078C88A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21511" y="4250652"/>
            <a:ext cx="13270239" cy="2922764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6191D09F-4616-9804-C6D0-51F74B5ED0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621511" y="4250652"/>
            <a:ext cx="13270239" cy="2922764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b="0"/>
            </a:lvl1pPr>
            <a:lvl2pPr marL="7191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-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47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▪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4382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▫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7938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788ED01E-6AE6-12AD-E259-CA4AF8B24A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578" y="6599055"/>
            <a:ext cx="4186222" cy="215900"/>
          </a:xfrm>
        </p:spPr>
        <p:txBody>
          <a:bodyPr/>
          <a:lstStyle/>
          <a:p>
            <a:pPr>
              <a:defRPr/>
            </a:pPr>
            <a:r>
              <a:rPr lang="en-US" dirty="0"/>
              <a:t>Applied Problem Solving Techniques – </a:t>
            </a:r>
            <a:r>
              <a:rPr lang="en-US" dirty="0" err="1"/>
              <a:t>Asst.Prof</a:t>
            </a:r>
            <a:r>
              <a:rPr lang="en-US" dirty="0"/>
              <a:t>. Bülent ŞİMŞEK</a:t>
            </a:r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71EF229-2E10-A7CC-AAC3-16795F039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/>
              <a:t>/22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39349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A4B8065B-DE76-7166-145B-2C569B8610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4304885"/>
            <a:ext cx="12192000" cy="2553115"/>
          </a:xfrm>
          <a:prstGeom prst="rect">
            <a:avLst/>
          </a:prstGeom>
        </p:spPr>
      </p:pic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b="0"/>
            </a:lvl1pPr>
            <a:lvl2pPr marL="7191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-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47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▪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4382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▫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7938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788ED01E-6AE6-12AD-E259-CA4AF8B24A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578" y="6611755"/>
            <a:ext cx="4330238" cy="203200"/>
          </a:xfrm>
        </p:spPr>
        <p:txBody>
          <a:bodyPr/>
          <a:lstStyle/>
          <a:p>
            <a:pPr>
              <a:defRPr/>
            </a:pPr>
            <a:r>
              <a:rPr lang="en-US" dirty="0"/>
              <a:t>Applied Problem Solving Techniques – </a:t>
            </a:r>
            <a:r>
              <a:rPr lang="en-US" dirty="0" err="1"/>
              <a:t>Asst.Prof</a:t>
            </a:r>
            <a:r>
              <a:rPr lang="en-US" dirty="0"/>
              <a:t>. Bülent ŞİMŞEK</a:t>
            </a:r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71EF229-2E10-A7CC-AAC3-16795F039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/>
              <a:t>/22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068129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9C00379B-A25A-FEEC-48B8-CBE1CD0F72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0704" y="4821790"/>
            <a:ext cx="12817424" cy="23080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b="0"/>
            </a:lvl1pPr>
            <a:lvl2pPr marL="7191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-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47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▪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4382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▫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7938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788ED01E-6AE6-12AD-E259-CA4AF8B24A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578" y="6599055"/>
            <a:ext cx="4114214" cy="215900"/>
          </a:xfrm>
        </p:spPr>
        <p:txBody>
          <a:bodyPr/>
          <a:lstStyle/>
          <a:p>
            <a:pPr>
              <a:defRPr/>
            </a:pPr>
            <a:r>
              <a:rPr lang="en-US" dirty="0"/>
              <a:t>Applied Problem Solving Techniques – </a:t>
            </a:r>
            <a:r>
              <a:rPr lang="en-US" dirty="0" err="1"/>
              <a:t>Asst.Prof</a:t>
            </a:r>
            <a:r>
              <a:rPr lang="en-US" dirty="0"/>
              <a:t>. Bülent ŞİMŞEK</a:t>
            </a:r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71EF229-2E10-A7CC-AAC3-16795F039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/>
              <a:t>/22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98842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86A62425-34B3-1862-FBEA-9421D55FFA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1185"/>
            <a:ext cx="12192001" cy="6846815"/>
          </a:xfrm>
          <a:prstGeom prst="rect">
            <a:avLst/>
          </a:prstGeom>
        </p:spPr>
      </p:pic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b="0"/>
            </a:lvl1pPr>
            <a:lvl2pPr marL="7191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-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47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▪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4382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▫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7938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788ED01E-6AE6-12AD-E259-CA4AF8B24A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578" y="6599055"/>
            <a:ext cx="4114214" cy="203200"/>
          </a:xfrm>
        </p:spPr>
        <p:txBody>
          <a:bodyPr/>
          <a:lstStyle/>
          <a:p>
            <a:pPr>
              <a:defRPr/>
            </a:pPr>
            <a:r>
              <a:rPr lang="en-US" dirty="0"/>
              <a:t>Applied Problem Solving Techniques – </a:t>
            </a:r>
            <a:r>
              <a:rPr lang="en-US" dirty="0" err="1"/>
              <a:t>Asst.Prof</a:t>
            </a:r>
            <a:r>
              <a:rPr lang="en-US" dirty="0"/>
              <a:t>. Bülent ŞİMŞEK</a:t>
            </a:r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71EF229-2E10-A7CC-AAC3-16795F039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/>
              <a:t>/22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141836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b="0"/>
            </a:lvl1pPr>
            <a:lvl2pPr marL="7191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-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47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▪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4382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▫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7938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788ED01E-6AE6-12AD-E259-CA4AF8B24A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71EF229-2E10-A7CC-AAC3-16795F039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/>
              <a:t>/22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0868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675D2F4A-DFBE-2B3B-2F0B-C4729659C4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2215892"/>
            <a:ext cx="12192000" cy="4637742"/>
          </a:xfrm>
          <a:prstGeom prst="rect">
            <a:avLst/>
          </a:prstGeom>
        </p:spPr>
      </p:pic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b="0"/>
            </a:lvl1pPr>
            <a:lvl2pPr marL="7191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-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47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▪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4382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▫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7938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788ED01E-6AE6-12AD-E259-CA4AF8B24A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71EF229-2E10-A7CC-AAC3-16795F039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/>
              <a:t>/22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152870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Başlık, İçerik ve 2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28600"/>
            <a:ext cx="9550400" cy="1112838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308726"/>
            <a:ext cx="1828800" cy="5492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0668000" y="6248400"/>
            <a:ext cx="132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/>
              <a:t>/22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520042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Başlık, Metin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28600"/>
            <a:ext cx="9550400" cy="1112838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08726"/>
            <a:ext cx="1828800" cy="5492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0668000" y="6248400"/>
            <a:ext cx="132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/>
              <a:t>/22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629541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5300" y="5441949"/>
            <a:ext cx="7848600" cy="365125"/>
          </a:xfrm>
        </p:spPr>
        <p:txBody>
          <a:bodyPr/>
          <a:lstStyle/>
          <a:p>
            <a:r>
              <a:rPr lang="en-US"/>
              <a:t>Applied Problem Solving Techniques – Asst.Prof. Bülent ŞİMŞEK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36F40-6EB3-4B30-9BDC-3E3CF0A1C0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664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Altbilgi Yer Tutucusu 4"/>
          <p:cNvSpPr>
            <a:spLocks noGrp="1"/>
          </p:cNvSpPr>
          <p:nvPr>
            <p:ph type="ftr" sz="quarter" idx="10"/>
          </p:nvPr>
        </p:nvSpPr>
        <p:spPr>
          <a:xfrm>
            <a:off x="239349" y="6534150"/>
            <a:ext cx="3696411" cy="2159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4" name="Slayt Numarası Yer Tutucusu 5"/>
          <p:cNvSpPr>
            <a:spLocks noGrp="1"/>
          </p:cNvSpPr>
          <p:nvPr>
            <p:ph type="sldNum" sz="quarter" idx="11"/>
          </p:nvPr>
        </p:nvSpPr>
        <p:spPr>
          <a:xfrm>
            <a:off x="11280577" y="6566181"/>
            <a:ext cx="622300" cy="1905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3551AAA-0B12-43B3-8827-6B8CCA7A6AFB}" type="slidenum">
              <a:rPr lang="tr-TR" smtClean="0"/>
              <a:pPr>
                <a:defRPr/>
              </a:pPr>
              <a:t>‹#›</a:t>
            </a:fld>
            <a:r>
              <a:rPr lang="tr-TR" dirty="0"/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21439824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4 Slayt Numarası Yer Tutucusu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E1C20-DE53-46B6-BE2E-A71AD917BB26}" type="slidenum">
              <a:rPr lang="tr-TR" smtClean="0"/>
              <a:pPr>
                <a:defRPr/>
              </a:pPr>
              <a:t>‹#›</a:t>
            </a:fld>
            <a:r>
              <a:rPr lang="tr-TR" dirty="0"/>
              <a:t>/22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5086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/>
          <p:cNvSpPr>
            <a:spLocks noGrp="1"/>
          </p:cNvSpPr>
          <p:nvPr>
            <p:ph type="title"/>
          </p:nvPr>
        </p:nvSpPr>
        <p:spPr>
          <a:xfrm>
            <a:off x="185085" y="5029200"/>
            <a:ext cx="11905323" cy="490066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41205380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ra Slayt Alt Bilgi Y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4"/>
          <p:cNvSpPr>
            <a:spLocks noGrp="1"/>
          </p:cNvSpPr>
          <p:nvPr>
            <p:ph type="title"/>
          </p:nvPr>
        </p:nvSpPr>
        <p:spPr>
          <a:xfrm>
            <a:off x="203200" y="3657601"/>
            <a:ext cx="11904133" cy="49053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30795375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bilgi Yer Tutucusu 4"/>
          <p:cNvSpPr>
            <a:spLocks noGrp="1"/>
          </p:cNvSpPr>
          <p:nvPr>
            <p:ph type="ftr" sz="quarter" idx="10"/>
          </p:nvPr>
        </p:nvSpPr>
        <p:spPr>
          <a:xfrm>
            <a:off x="239349" y="6534150"/>
            <a:ext cx="3696411" cy="2159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4" name="Slayt Numarası Yer Tutucusu 5"/>
          <p:cNvSpPr>
            <a:spLocks noGrp="1"/>
          </p:cNvSpPr>
          <p:nvPr>
            <p:ph type="sldNum" sz="quarter" idx="11"/>
          </p:nvPr>
        </p:nvSpPr>
        <p:spPr>
          <a:xfrm>
            <a:off x="11280577" y="6566181"/>
            <a:ext cx="622300" cy="1905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3551AAA-0B12-43B3-8827-6B8CCA7A6AFB}" type="slidenum">
              <a:rPr lang="tr-TR" smtClean="0"/>
              <a:pPr>
                <a:defRPr/>
              </a:pPr>
              <a:t>‹#›</a:t>
            </a:fld>
            <a:r>
              <a:rPr lang="tr-TR"/>
              <a:t>/22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900932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sz="half" idx="1" hasCustomPrompt="1"/>
          </p:nvPr>
        </p:nvSpPr>
        <p:spPr>
          <a:xfrm>
            <a:off x="609600" y="908720"/>
            <a:ext cx="5384800" cy="5217449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9138" indent="-363538">
              <a:buFont typeface="Arial" panose="020B0604020202020204" pitchFamily="34" charset="0"/>
              <a:buChar char="•"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074738" indent="-342900">
              <a:buFont typeface="Times New Roman" panose="02020603050405020304" pitchFamily="18" charset="0"/>
              <a:buChar char="-"/>
              <a:defRPr sz="2000" b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57350" indent="-285750">
              <a:buFont typeface="Times New Roman" panose="02020603050405020304" pitchFamily="18" charset="0"/>
              <a:buChar char="▪"/>
              <a:defRPr sz="2000" b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114550" indent="-285750">
              <a:buFont typeface="Times New Roman" panose="02020603050405020304" pitchFamily="18" charset="0"/>
              <a:buChar char="▫"/>
              <a:defRPr sz="2000" b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97600" y="908720"/>
            <a:ext cx="5384800" cy="5217449"/>
          </a:xfrm>
        </p:spPr>
        <p:txBody>
          <a:bodyPr/>
          <a:lstStyle>
            <a:lvl1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11" name="Başlık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5" name="Altbilgi Yer Tutucusu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6" name="Slayt Numarası Yer Tutucusu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5113832B-378B-40E6-A028-F1719180B0A3}" type="slidenum">
              <a:rPr lang="tr-TR" smtClean="0"/>
              <a:pPr>
                <a:defRPr/>
              </a:pPr>
              <a:t>‹#›</a:t>
            </a:fld>
            <a:r>
              <a:rPr lang="tr-TR"/>
              <a:t>/22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900060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623392" y="980728"/>
            <a:ext cx="5386917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 hasCustomPrompt="1"/>
          </p:nvPr>
        </p:nvSpPr>
        <p:spPr>
          <a:xfrm>
            <a:off x="609600" y="1844832"/>
            <a:ext cx="5386917" cy="4281339"/>
          </a:xfrm>
        </p:spPr>
        <p:txBody>
          <a:bodyPr/>
          <a:lstStyle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9138" indent="-355600"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074738" indent="-355600">
              <a:defRPr sz="1600" b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438275" indent="-363538">
              <a:defRPr sz="1400" b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793875" indent="-355600">
              <a:defRPr sz="1200" b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92023" y="980728"/>
            <a:ext cx="5389032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Başlık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21" name="İçerik Yer Tutucusu 3"/>
          <p:cNvSpPr>
            <a:spLocks noGrp="1"/>
          </p:cNvSpPr>
          <p:nvPr>
            <p:ph sz="half" idx="13"/>
          </p:nvPr>
        </p:nvSpPr>
        <p:spPr>
          <a:xfrm>
            <a:off x="6192011" y="1844824"/>
            <a:ext cx="5386917" cy="4311328"/>
          </a:xfrm>
        </p:spPr>
        <p:txBody>
          <a:bodyPr/>
          <a:lstStyle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defTabSz="358775" rtl="0" eaLnBrk="0" fontAlgn="base" hangingPunct="0">
              <a:buFont typeface="Arial" charset="0"/>
              <a:defRPr lang="tr-TR" sz="18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defTabSz="358775" rtl="0" eaLnBrk="0" fontAlgn="base" hangingPunct="0">
              <a:buFont typeface="Arial" charset="0"/>
              <a:defRPr lang="tr-TR" sz="16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defTabSz="358775" rtl="0" eaLnBrk="0" fontAlgn="base" hangingPunct="0">
              <a:buFont typeface="Arial" charset="0"/>
              <a:defRPr lang="tr-TR" sz="14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defTabSz="358775" rtl="0" eaLnBrk="0" fontAlgn="base" hangingPunct="0">
              <a:buFont typeface="Arial" charset="0"/>
              <a:defRPr lang="tr-TR" sz="12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bilgi Yer Tutucusu 5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8" name="Slayt Numarası Yer Tutucusu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3F125229-02BF-4D0A-9ED5-677900651E5A}" type="slidenum">
              <a:rPr lang="tr-TR" smtClean="0"/>
              <a:pPr>
                <a:defRPr/>
              </a:pPr>
              <a:t>‹#›</a:t>
            </a:fld>
            <a:r>
              <a:rPr lang="tr-TR"/>
              <a:t>/22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274656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43349" y="908720"/>
            <a:ext cx="11905323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tr-TR" noProof="0"/>
              <a:t>Resim eklemek için simgeye tıklayın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43349" y="5367338"/>
            <a:ext cx="1190532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5" name="Başlık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5" name="Altbilgi Yer Tutucusu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6" name="Slayt Numarası Yer Tutucusu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F1A71698-362F-4DA7-9495-F44593FC1894}" type="slidenum">
              <a:rPr lang="tr-TR" smtClean="0"/>
              <a:pPr>
                <a:defRPr/>
              </a:pPr>
              <a:t>‹#›</a:t>
            </a:fld>
            <a:r>
              <a:rPr lang="tr-TR"/>
              <a:t>/22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26052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lı İki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43339" y="836712"/>
            <a:ext cx="5760640" cy="280831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tr-TR" noProof="0"/>
              <a:t>Resim eklemek için simgeye tıklayın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43339" y="3789040"/>
            <a:ext cx="5760640" cy="36004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5" name="Başlık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8" name="Resim Yer Tutucusu 2"/>
          <p:cNvSpPr>
            <a:spLocks noGrp="1"/>
          </p:cNvSpPr>
          <p:nvPr>
            <p:ph type="pic" idx="13"/>
          </p:nvPr>
        </p:nvSpPr>
        <p:spPr>
          <a:xfrm>
            <a:off x="6288021" y="836712"/>
            <a:ext cx="5760640" cy="280831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tr-TR" noProof="0"/>
              <a:t>Resim eklemek için simgeye tıklayın</a:t>
            </a:r>
          </a:p>
        </p:txBody>
      </p:sp>
      <p:sp>
        <p:nvSpPr>
          <p:cNvPr id="9" name="Metin Yer Tutucusu 3"/>
          <p:cNvSpPr>
            <a:spLocks noGrp="1"/>
          </p:cNvSpPr>
          <p:nvPr>
            <p:ph type="body" sz="half" idx="14"/>
          </p:nvPr>
        </p:nvSpPr>
        <p:spPr>
          <a:xfrm>
            <a:off x="6288021" y="3789040"/>
            <a:ext cx="5760640" cy="36004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Metin Yer Tutucusu 3"/>
          <p:cNvSpPr>
            <a:spLocks noGrp="1"/>
          </p:cNvSpPr>
          <p:nvPr>
            <p:ph type="body" sz="half" idx="15"/>
          </p:nvPr>
        </p:nvSpPr>
        <p:spPr>
          <a:xfrm>
            <a:off x="143346" y="4725144"/>
            <a:ext cx="11713301" cy="13681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Altbilgi Yer Tutucusu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12" name="Slayt Numarası Yer Tutucusu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7A7123B7-2B7E-4AE8-83DE-4712D0A84729}" type="slidenum">
              <a:rPr lang="tr-TR" smtClean="0"/>
              <a:pPr>
                <a:defRPr/>
              </a:pPr>
              <a:t>‹#›</a:t>
            </a:fld>
            <a:r>
              <a:rPr lang="tr-TR"/>
              <a:t>/22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690717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6191D09F-4616-9804-C6D0-51F74B5ED0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21511" y="4250652"/>
            <a:ext cx="13270239" cy="2922764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b="0"/>
            </a:lvl1pPr>
            <a:lvl2pPr marL="7191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-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47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▪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4382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▫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7938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788ED01E-6AE6-12AD-E259-CA4AF8B24A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578" y="6599055"/>
            <a:ext cx="3754174" cy="215900"/>
          </a:xfrm>
        </p:spPr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71EF229-2E10-A7CC-AAC3-16795F039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/>
              <a:t>/22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DA87C85-3A56-72E5-4520-E59D52710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21511" y="4250652"/>
            <a:ext cx="13270239" cy="2922764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4411429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b="0"/>
            </a:lvl1pPr>
            <a:lvl2pPr marL="7191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-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47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▪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4382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▫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7938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788ED01E-6AE6-12AD-E259-CA4AF8B24A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71EF229-2E10-A7CC-AAC3-16795F039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/>
              <a:t>/22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58036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sz="half" idx="1" hasCustomPrompt="1"/>
          </p:nvPr>
        </p:nvSpPr>
        <p:spPr>
          <a:xfrm>
            <a:off x="609600" y="908720"/>
            <a:ext cx="5384800" cy="5217449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9138" indent="-363538">
              <a:buFont typeface="Arial" panose="020B0604020202020204" pitchFamily="34" charset="0"/>
              <a:buChar char="•"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074738" indent="-342900">
              <a:buFont typeface="Times New Roman" panose="02020603050405020304" pitchFamily="18" charset="0"/>
              <a:buChar char="-"/>
              <a:defRPr sz="2000" b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57350" indent="-285750">
              <a:buFont typeface="Times New Roman" panose="02020603050405020304" pitchFamily="18" charset="0"/>
              <a:buChar char="▪"/>
              <a:defRPr sz="2000" b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114550" indent="-285750">
              <a:buFont typeface="Times New Roman" panose="02020603050405020304" pitchFamily="18" charset="0"/>
              <a:buChar char="▫"/>
              <a:defRPr sz="2000" b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97600" y="908720"/>
            <a:ext cx="5384800" cy="5217449"/>
          </a:xfrm>
        </p:spPr>
        <p:txBody>
          <a:bodyPr/>
          <a:lstStyle>
            <a:lvl1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dirty="0"/>
              <a:t>Asıl metin stillerini düzenlemek için tıklatın</a:t>
            </a:r>
          </a:p>
          <a:p>
            <a:pPr marL="719138" lvl="1" indent="-363538" algn="just" defTabSz="358775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tr-TR" dirty="0"/>
              <a:t>İkinci düzey</a:t>
            </a:r>
          </a:p>
          <a:p>
            <a:pPr marL="1074738" lvl="2" indent="-342900" algn="l" defTabSz="358775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-"/>
            </a:pPr>
            <a:r>
              <a:rPr lang="tr-TR" dirty="0"/>
              <a:t>Üçüncü düzey</a:t>
            </a:r>
          </a:p>
          <a:p>
            <a:pPr marL="1657350" lvl="3" indent="-285750" algn="l" defTabSz="358775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▪"/>
            </a:pPr>
            <a:r>
              <a:rPr lang="tr-TR" dirty="0"/>
              <a:t>Dördüncü düzey</a:t>
            </a:r>
          </a:p>
          <a:p>
            <a:pPr marL="2114550" lvl="4" indent="-285750" algn="l" defTabSz="358775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▫"/>
            </a:pPr>
            <a:r>
              <a:rPr lang="tr-TR" dirty="0"/>
              <a:t>Beşinci düzey</a:t>
            </a:r>
          </a:p>
        </p:txBody>
      </p:sp>
      <p:sp>
        <p:nvSpPr>
          <p:cNvPr id="11" name="Başlık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Asıl başlık stili için tıklatın</a:t>
            </a:r>
          </a:p>
        </p:txBody>
      </p:sp>
      <p:sp>
        <p:nvSpPr>
          <p:cNvPr id="5" name="Altbilgi Yer Tutucusu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6" name="Slayt Numarası Yer Tutucusu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5113832B-378B-40E6-A028-F1719180B0A3}" type="slidenum">
              <a:rPr lang="tr-TR" smtClean="0"/>
              <a:pPr>
                <a:defRPr/>
              </a:pPr>
              <a:t>‹#›</a:t>
            </a:fld>
            <a:r>
              <a:rPr lang="tr-TR" dirty="0"/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24562526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Başlık, İçerik ve 2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28600"/>
            <a:ext cx="9550400" cy="1112838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308726"/>
            <a:ext cx="1828800" cy="5492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0668000" y="6248400"/>
            <a:ext cx="132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/>
              <a:t>/22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299981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Başlık, Metin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28600"/>
            <a:ext cx="9550400" cy="1112838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08726"/>
            <a:ext cx="1828800" cy="5492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0668000" y="6248400"/>
            <a:ext cx="132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/>
              <a:t>/22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03650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5300" y="5441949"/>
            <a:ext cx="7848600" cy="365125"/>
          </a:xfrm>
        </p:spPr>
        <p:txBody>
          <a:bodyPr/>
          <a:lstStyle/>
          <a:p>
            <a:r>
              <a:rPr lang="en-US"/>
              <a:t>Applied Problem Solving Techniques – Asst.Prof. Bülent ŞİMŞEK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36F40-6EB3-4B30-9BDC-3E3CF0A1C0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1478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4 Slayt Numarası Yer Tutucusu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E1C20-DE53-46B6-BE2E-A71AD917BB26}" type="slidenum">
              <a:rPr lang="tr-TR" smtClean="0"/>
              <a:pPr>
                <a:defRPr/>
              </a:pPr>
              <a:t>‹#›</a:t>
            </a:fld>
            <a:r>
              <a:rPr lang="tr-TR" dirty="0"/>
              <a:t>/22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4989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/>
          <p:cNvSpPr>
            <a:spLocks noGrp="1"/>
          </p:cNvSpPr>
          <p:nvPr>
            <p:ph type="title"/>
          </p:nvPr>
        </p:nvSpPr>
        <p:spPr>
          <a:xfrm>
            <a:off x="185085" y="5029200"/>
            <a:ext cx="11905323" cy="490066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40755060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ra Slayt Alt Bilgi Y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4"/>
          <p:cNvSpPr>
            <a:spLocks noGrp="1"/>
          </p:cNvSpPr>
          <p:nvPr>
            <p:ph type="title"/>
          </p:nvPr>
        </p:nvSpPr>
        <p:spPr>
          <a:xfrm>
            <a:off x="203200" y="3657601"/>
            <a:ext cx="11904133" cy="49053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833771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bilgi Yer Tutucusu 4"/>
          <p:cNvSpPr>
            <a:spLocks noGrp="1"/>
          </p:cNvSpPr>
          <p:nvPr>
            <p:ph type="ftr" sz="quarter" idx="10"/>
          </p:nvPr>
        </p:nvSpPr>
        <p:spPr>
          <a:xfrm>
            <a:off x="239349" y="6534150"/>
            <a:ext cx="3696411" cy="2159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4" name="Slayt Numarası Yer Tutucusu 5"/>
          <p:cNvSpPr>
            <a:spLocks noGrp="1"/>
          </p:cNvSpPr>
          <p:nvPr>
            <p:ph type="sldNum" sz="quarter" idx="11"/>
          </p:nvPr>
        </p:nvSpPr>
        <p:spPr>
          <a:xfrm>
            <a:off x="11280577" y="6566181"/>
            <a:ext cx="622300" cy="1905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3551AAA-0B12-43B3-8827-6B8CCA7A6AFB}" type="slidenum">
              <a:rPr lang="tr-TR" smtClean="0"/>
              <a:pPr>
                <a:defRPr/>
              </a:pPr>
              <a:t>‹#›</a:t>
            </a:fld>
            <a:r>
              <a:rPr lang="tr-TR"/>
              <a:t>/36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067355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sz="half" idx="1" hasCustomPrompt="1"/>
          </p:nvPr>
        </p:nvSpPr>
        <p:spPr>
          <a:xfrm>
            <a:off x="609600" y="908720"/>
            <a:ext cx="5384800" cy="5217449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9138" indent="-363538">
              <a:buFont typeface="Arial" panose="020B0604020202020204" pitchFamily="34" charset="0"/>
              <a:buChar char="•"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074738" indent="-342900">
              <a:buFont typeface="Times New Roman" panose="02020603050405020304" pitchFamily="18" charset="0"/>
              <a:buChar char="-"/>
              <a:defRPr sz="2000" b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57350" indent="-285750">
              <a:buFont typeface="Times New Roman" panose="02020603050405020304" pitchFamily="18" charset="0"/>
              <a:buChar char="▪"/>
              <a:defRPr sz="2000" b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114550" indent="-285750">
              <a:buFont typeface="Times New Roman" panose="02020603050405020304" pitchFamily="18" charset="0"/>
              <a:buChar char="▫"/>
              <a:defRPr sz="2000" b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97600" y="908720"/>
            <a:ext cx="5384800" cy="5217449"/>
          </a:xfrm>
        </p:spPr>
        <p:txBody>
          <a:bodyPr/>
          <a:lstStyle>
            <a:lvl1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11" name="Başlık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5" name="Altbilgi Yer Tutucusu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6" name="Slayt Numarası Yer Tutucusu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5113832B-378B-40E6-A028-F1719180B0A3}" type="slidenum">
              <a:rPr lang="tr-TR" smtClean="0"/>
              <a:pPr>
                <a:defRPr/>
              </a:pPr>
              <a:t>‹#›</a:t>
            </a:fld>
            <a:r>
              <a:rPr lang="tr-TR"/>
              <a:t>/36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357780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623392" y="980728"/>
            <a:ext cx="5386917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 hasCustomPrompt="1"/>
          </p:nvPr>
        </p:nvSpPr>
        <p:spPr>
          <a:xfrm>
            <a:off x="609600" y="1844832"/>
            <a:ext cx="5386917" cy="4281339"/>
          </a:xfrm>
        </p:spPr>
        <p:txBody>
          <a:bodyPr/>
          <a:lstStyle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9138" indent="-355600"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074738" indent="-355600">
              <a:defRPr sz="1600" b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438275" indent="-363538">
              <a:defRPr sz="1400" b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793875" indent="-355600">
              <a:defRPr sz="1200" b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92023" y="980728"/>
            <a:ext cx="5389032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Başlık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21" name="İçerik Yer Tutucusu 3"/>
          <p:cNvSpPr>
            <a:spLocks noGrp="1"/>
          </p:cNvSpPr>
          <p:nvPr>
            <p:ph sz="half" idx="13"/>
          </p:nvPr>
        </p:nvSpPr>
        <p:spPr>
          <a:xfrm>
            <a:off x="6192011" y="1844824"/>
            <a:ext cx="5386917" cy="4311328"/>
          </a:xfrm>
        </p:spPr>
        <p:txBody>
          <a:bodyPr/>
          <a:lstStyle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defTabSz="358775" rtl="0" eaLnBrk="0" fontAlgn="base" hangingPunct="0">
              <a:buFont typeface="Arial" charset="0"/>
              <a:defRPr lang="tr-TR" sz="18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defTabSz="358775" rtl="0" eaLnBrk="0" fontAlgn="base" hangingPunct="0">
              <a:buFont typeface="Arial" charset="0"/>
              <a:defRPr lang="tr-TR" sz="16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defTabSz="358775" rtl="0" eaLnBrk="0" fontAlgn="base" hangingPunct="0">
              <a:buFont typeface="Arial" charset="0"/>
              <a:defRPr lang="tr-TR" sz="14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defTabSz="358775" rtl="0" eaLnBrk="0" fontAlgn="base" hangingPunct="0">
              <a:buFont typeface="Arial" charset="0"/>
              <a:defRPr lang="tr-TR" sz="12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bilgi Yer Tutucusu 5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8" name="Slayt Numarası Yer Tutucusu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3F125229-02BF-4D0A-9ED5-677900651E5A}" type="slidenum">
              <a:rPr lang="tr-TR" smtClean="0"/>
              <a:pPr>
                <a:defRPr/>
              </a:pPr>
              <a:t>‹#›</a:t>
            </a:fld>
            <a:r>
              <a:rPr lang="tr-TR"/>
              <a:t>/36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073081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43349" y="908720"/>
            <a:ext cx="11905323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tr-TR" noProof="0"/>
              <a:t>Resim eklemek için simgeye tıklayın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43349" y="5367338"/>
            <a:ext cx="1190532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5" name="Başlık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5" name="Altbilgi Yer Tutucusu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6" name="Slayt Numarası Yer Tutucusu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F1A71698-362F-4DA7-9495-F44593FC1894}" type="slidenum">
              <a:rPr lang="tr-TR" smtClean="0"/>
              <a:pPr>
                <a:defRPr/>
              </a:pPr>
              <a:t>‹#›</a:t>
            </a:fld>
            <a:r>
              <a:rPr lang="tr-TR"/>
              <a:t>/36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76056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623392" y="980728"/>
            <a:ext cx="5386917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dirty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 hasCustomPrompt="1"/>
          </p:nvPr>
        </p:nvSpPr>
        <p:spPr>
          <a:xfrm>
            <a:off x="609600" y="1844832"/>
            <a:ext cx="5386917" cy="4281339"/>
          </a:xfrm>
        </p:spPr>
        <p:txBody>
          <a:bodyPr/>
          <a:lstStyle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9138" indent="-355600"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074738" indent="-355600">
              <a:defRPr sz="1600" b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438275" indent="-363538">
              <a:defRPr sz="1400" b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793875" indent="-355600">
              <a:defRPr sz="1200" b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92023" y="980728"/>
            <a:ext cx="5389032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dirty="0"/>
              <a:t>Asıl metin stillerini düzenlemek için tıklatın</a:t>
            </a:r>
          </a:p>
        </p:txBody>
      </p:sp>
      <p:sp>
        <p:nvSpPr>
          <p:cNvPr id="10" name="Başlık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21" name="İçerik Yer Tutucusu 3"/>
          <p:cNvSpPr>
            <a:spLocks noGrp="1"/>
          </p:cNvSpPr>
          <p:nvPr>
            <p:ph sz="half" idx="13"/>
          </p:nvPr>
        </p:nvSpPr>
        <p:spPr>
          <a:xfrm>
            <a:off x="6192011" y="1844824"/>
            <a:ext cx="5386917" cy="4311328"/>
          </a:xfrm>
        </p:spPr>
        <p:txBody>
          <a:bodyPr/>
          <a:lstStyle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defTabSz="358775" rtl="0" eaLnBrk="0" fontAlgn="base" hangingPunct="0">
              <a:buFont typeface="Arial" charset="0"/>
              <a:defRPr lang="tr-TR" sz="18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defTabSz="358775" rtl="0" eaLnBrk="0" fontAlgn="base" hangingPunct="0">
              <a:buFont typeface="Arial" charset="0"/>
              <a:defRPr lang="tr-TR" sz="16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defTabSz="358775" rtl="0" eaLnBrk="0" fontAlgn="base" hangingPunct="0">
              <a:buFont typeface="Arial" charset="0"/>
              <a:defRPr lang="tr-TR" sz="14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defTabSz="358775" rtl="0" eaLnBrk="0" fontAlgn="base" hangingPunct="0">
              <a:buFont typeface="Arial" charset="0"/>
              <a:defRPr lang="tr-TR" sz="12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dirty="0"/>
              <a:t>Asıl metin stillerini düzenlemek için tıklatın</a:t>
            </a:r>
          </a:p>
          <a:p>
            <a:pPr marL="719138" lvl="1" indent="-355600" algn="just" defTabSz="358775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charset="0"/>
            </a:pPr>
            <a:r>
              <a:rPr lang="tr-TR" dirty="0"/>
              <a:t>İkinci düzey</a:t>
            </a:r>
          </a:p>
          <a:p>
            <a:pPr marL="1074738" lvl="2" indent="-355600" algn="l" defTabSz="358775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</a:pPr>
            <a:r>
              <a:rPr lang="tr-TR" dirty="0"/>
              <a:t>Üçüncü düzey</a:t>
            </a:r>
          </a:p>
          <a:p>
            <a:pPr marL="1438275" lvl="3" indent="-363538" algn="l" defTabSz="358775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</a:pPr>
            <a:r>
              <a:rPr lang="tr-TR" dirty="0"/>
              <a:t>Dördüncü düzey</a:t>
            </a:r>
          </a:p>
          <a:p>
            <a:pPr marL="1793875" lvl="4" indent="-355600" algn="l" defTabSz="358775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</a:pPr>
            <a:r>
              <a:rPr lang="tr-TR" dirty="0"/>
              <a:t>Beşinci düzey</a:t>
            </a:r>
          </a:p>
        </p:txBody>
      </p:sp>
      <p:sp>
        <p:nvSpPr>
          <p:cNvPr id="7" name="Altbilgi Yer Tutucusu 5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8" name="Slayt Numarası Yer Tutucusu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3F125229-02BF-4D0A-9ED5-677900651E5A}" type="slidenum">
              <a:rPr lang="tr-TR" smtClean="0"/>
              <a:pPr>
                <a:defRPr/>
              </a:pPr>
              <a:t>‹#›</a:t>
            </a:fld>
            <a:r>
              <a:rPr lang="tr-TR" dirty="0"/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4288928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lı İki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26AB35-D44B-E736-40FB-8443B64F24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4523280"/>
            <a:ext cx="12192000" cy="2333951"/>
          </a:xfrm>
          <a:prstGeom prst="rect">
            <a:avLst/>
          </a:prstGeom>
        </p:spPr>
      </p:pic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43339" y="836712"/>
            <a:ext cx="5760640" cy="280831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tr-TR" noProof="0"/>
              <a:t>Resim eklemek için simgeye tıklayın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43339" y="3789040"/>
            <a:ext cx="5760640" cy="36004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5" name="Başlık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8" name="Resim Yer Tutucusu 2"/>
          <p:cNvSpPr>
            <a:spLocks noGrp="1"/>
          </p:cNvSpPr>
          <p:nvPr>
            <p:ph type="pic" idx="13"/>
          </p:nvPr>
        </p:nvSpPr>
        <p:spPr>
          <a:xfrm>
            <a:off x="6288021" y="836712"/>
            <a:ext cx="5760640" cy="280831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tr-TR" noProof="0"/>
              <a:t>Resim eklemek için simgeye tıklayın</a:t>
            </a:r>
          </a:p>
        </p:txBody>
      </p:sp>
      <p:sp>
        <p:nvSpPr>
          <p:cNvPr id="9" name="Metin Yer Tutucusu 3"/>
          <p:cNvSpPr>
            <a:spLocks noGrp="1"/>
          </p:cNvSpPr>
          <p:nvPr>
            <p:ph type="body" sz="half" idx="14"/>
          </p:nvPr>
        </p:nvSpPr>
        <p:spPr>
          <a:xfrm>
            <a:off x="6288021" y="3789040"/>
            <a:ext cx="5760640" cy="36004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Metin Yer Tutucusu 3"/>
          <p:cNvSpPr>
            <a:spLocks noGrp="1"/>
          </p:cNvSpPr>
          <p:nvPr>
            <p:ph type="body" sz="half" idx="15"/>
          </p:nvPr>
        </p:nvSpPr>
        <p:spPr>
          <a:xfrm>
            <a:off x="143346" y="4725144"/>
            <a:ext cx="11713301" cy="13681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Altbilgi Yer Tutucusu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12" name="Slayt Numarası Yer Tutucusu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7A7123B7-2B7E-4AE8-83DE-4712D0A84729}" type="slidenum">
              <a:rPr lang="tr-TR" smtClean="0"/>
              <a:pPr>
                <a:defRPr/>
              </a:pPr>
              <a:t>‹#›</a:t>
            </a:fld>
            <a:r>
              <a:rPr lang="tr-TR"/>
              <a:t>/36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854704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6191D09F-4616-9804-C6D0-51F74B5ED0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21511" y="4250652"/>
            <a:ext cx="13270239" cy="2922764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b="0"/>
            </a:lvl1pPr>
            <a:lvl2pPr marL="7191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-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47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▪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4382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▫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7938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788ED01E-6AE6-12AD-E259-CA4AF8B24A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578" y="6599055"/>
            <a:ext cx="3754174" cy="215900"/>
          </a:xfrm>
        </p:spPr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71EF229-2E10-A7CC-AAC3-16795F039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/>
              <a:t>/36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9700132-07B3-4A4F-A470-808937DBFA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21511" y="4250652"/>
            <a:ext cx="13270239" cy="2922764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7289679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A4B8065B-DE76-7166-145B-2C569B8610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4304885"/>
            <a:ext cx="12192000" cy="2553115"/>
          </a:xfrm>
          <a:prstGeom prst="rect">
            <a:avLst/>
          </a:prstGeom>
        </p:spPr>
      </p:pic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b="0"/>
            </a:lvl1pPr>
            <a:lvl2pPr marL="7191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-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47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▪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4382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▫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7938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788ED01E-6AE6-12AD-E259-CA4AF8B24A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578" y="6599055"/>
            <a:ext cx="3754174" cy="215900"/>
          </a:xfrm>
        </p:spPr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71EF229-2E10-A7CC-AAC3-16795F039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/>
              <a:t>/58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20229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9C00379B-A25A-FEEC-48B8-CBE1CD0F72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0704" y="4821790"/>
            <a:ext cx="12817424" cy="23080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b="0"/>
            </a:lvl1pPr>
            <a:lvl2pPr marL="7191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-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47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▪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4382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▫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7938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788ED01E-6AE6-12AD-E259-CA4AF8B24A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578" y="6599055"/>
            <a:ext cx="3754174" cy="215900"/>
          </a:xfrm>
        </p:spPr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71EF229-2E10-A7CC-AAC3-16795F039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/>
              <a:t>/58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128806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86A62425-34B3-1862-FBEA-9421D55FFA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1185"/>
            <a:ext cx="12192001" cy="6846815"/>
          </a:xfrm>
          <a:prstGeom prst="rect">
            <a:avLst/>
          </a:prstGeom>
        </p:spPr>
      </p:pic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b="0"/>
            </a:lvl1pPr>
            <a:lvl2pPr marL="7191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-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47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▪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4382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▫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7938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788ED01E-6AE6-12AD-E259-CA4AF8B24A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578" y="6599055"/>
            <a:ext cx="3754174" cy="215900"/>
          </a:xfrm>
        </p:spPr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71EF229-2E10-A7CC-AAC3-16795F039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/>
              <a:t>/58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312134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b="0"/>
            </a:lvl1pPr>
            <a:lvl2pPr marL="7191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-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47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▪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4382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▫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7938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788ED01E-6AE6-12AD-E259-CA4AF8B24A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71EF229-2E10-A7CC-AAC3-16795F039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/>
              <a:t>/36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761124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943BC26E-5AB1-376B-6EF7-2CE2101599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4986" y="3534737"/>
            <a:ext cx="12191999" cy="3172268"/>
          </a:xfrm>
          <a:prstGeom prst="rect">
            <a:avLst/>
          </a:prstGeom>
        </p:spPr>
      </p:pic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b="0"/>
            </a:lvl1pPr>
            <a:lvl2pPr marL="7191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-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47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▪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4382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▫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7938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788ED01E-6AE6-12AD-E259-CA4AF8B24A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71EF229-2E10-A7CC-AAC3-16795F039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/>
              <a:t>/36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865668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637FF1-F925-5F0A-297A-08797FF4C3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4523280"/>
            <a:ext cx="12192000" cy="2333951"/>
          </a:xfrm>
          <a:prstGeom prst="rect">
            <a:avLst/>
          </a:prstGeom>
        </p:spPr>
      </p:pic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b="0"/>
            </a:lvl1pPr>
            <a:lvl2pPr marL="7191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-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47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▪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4382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▫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7938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788ED01E-6AE6-12AD-E259-CA4AF8B24A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71EF229-2E10-A7CC-AAC3-16795F039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/>
              <a:t>/58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0001553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6796190F-E377-2D46-1AD7-A76806DDB6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3682" y="0"/>
            <a:ext cx="3925303" cy="6858000"/>
          </a:xfrm>
          <a:prstGeom prst="rect">
            <a:avLst/>
          </a:prstGeom>
        </p:spPr>
      </p:pic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b="0"/>
            </a:lvl1pPr>
            <a:lvl2pPr marL="7191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-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47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▪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4382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▫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7938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788ED01E-6AE6-12AD-E259-CA4AF8B24A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71EF229-2E10-A7CC-AAC3-16795F039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/>
              <a:t>/58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202678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F66B2E-82C1-2940-9DD2-C527B498E2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919536" cy="6858000"/>
          </a:xfrm>
          <a:prstGeom prst="rect">
            <a:avLst/>
          </a:prstGeom>
        </p:spPr>
      </p:pic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271465" y="797099"/>
            <a:ext cx="10776602" cy="5697798"/>
          </a:xfrm>
        </p:spPr>
        <p:txBody>
          <a:bodyPr/>
          <a:lstStyle>
            <a:lvl1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b="0"/>
            </a:lvl1pPr>
            <a:lvl2pPr marL="7191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-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47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▪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4382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▫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7938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788ED01E-6AE6-12AD-E259-CA4AF8B24A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71EF229-2E10-A7CC-AAC3-16795F039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/>
              <a:t>/58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08777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43349" y="908720"/>
            <a:ext cx="11905323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43349" y="5367338"/>
            <a:ext cx="1190532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15" name="Başlık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5" name="Altbilgi Yer Tutucusu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6" name="Slayt Numarası Yer Tutucusu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F1A71698-362F-4DA7-9495-F44593FC1894}" type="slidenum">
              <a:rPr lang="tr-TR" smtClean="0"/>
              <a:pPr>
                <a:defRPr/>
              </a:pPr>
              <a:t>‹#›</a:t>
            </a:fld>
            <a:r>
              <a:rPr lang="tr-TR" dirty="0"/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26101101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, İçerik ve 2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988" y="836713"/>
            <a:ext cx="5842412" cy="528945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836713"/>
            <a:ext cx="5791200" cy="294947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791200" cy="218757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8" name="1 Başlık">
            <a:extLst>
              <a:ext uri="{FF2B5EF4-FFF2-40B4-BE49-F238E27FC236}">
                <a16:creationId xmlns:a16="http://schemas.microsoft.com/office/drawing/2014/main" id="{E83220E6-1A11-2C74-9EEA-3C9CE350E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88" y="92839"/>
            <a:ext cx="11904133" cy="490537"/>
          </a:xfrm>
        </p:spPr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9" name="Alt Bilgi Yer Tutucusu 6">
            <a:extLst>
              <a:ext uri="{FF2B5EF4-FFF2-40B4-BE49-F238E27FC236}">
                <a16:creationId xmlns:a16="http://schemas.microsoft.com/office/drawing/2014/main" id="{7A80516D-C2CF-1E51-AA0D-6A36C0DFF2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578" y="6599055"/>
            <a:ext cx="3826182" cy="215900"/>
          </a:xfrm>
        </p:spPr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10" name="Slayt Numarası Yer Tutucusu 8">
            <a:extLst>
              <a:ext uri="{FF2B5EF4-FFF2-40B4-BE49-F238E27FC236}">
                <a16:creationId xmlns:a16="http://schemas.microsoft.com/office/drawing/2014/main" id="{3C2DEAB1-1B51-4DCA-3597-7B10C658C2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25767" y="6611755"/>
            <a:ext cx="622300" cy="190500"/>
          </a:xfrm>
        </p:spPr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/>
              <a:t>/58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3195985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, Metin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4">
            <a:extLst>
              <a:ext uri="{FF2B5EF4-FFF2-40B4-BE49-F238E27FC236}">
                <a16:creationId xmlns:a16="http://schemas.microsoft.com/office/drawing/2014/main" id="{B6C6370A-83D6-7404-F60F-80769B9DE3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4304885"/>
            <a:ext cx="12192000" cy="255311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1988" y="692697"/>
            <a:ext cx="5842412" cy="543346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692697"/>
            <a:ext cx="5842412" cy="543346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054DCBD3-3199-4000-DF8A-E8BBC9DF3B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578" y="6599055"/>
            <a:ext cx="3826182" cy="215900"/>
          </a:xfrm>
        </p:spPr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8" name="Slayt Numarası Yer Tutucusu 8">
            <a:extLst>
              <a:ext uri="{FF2B5EF4-FFF2-40B4-BE49-F238E27FC236}">
                <a16:creationId xmlns:a16="http://schemas.microsoft.com/office/drawing/2014/main" id="{C5FFBD8A-9D98-BFA3-0BA2-58711AA2B9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25767" y="6611755"/>
            <a:ext cx="622300" cy="190500"/>
          </a:xfrm>
        </p:spPr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/>
              <a:t>/58</a:t>
            </a:r>
            <a:endParaRPr lang="tr-TR" dirty="0"/>
          </a:p>
        </p:txBody>
      </p:sp>
      <p:sp>
        <p:nvSpPr>
          <p:cNvPr id="9" name="1 Başlık">
            <a:extLst>
              <a:ext uri="{FF2B5EF4-FFF2-40B4-BE49-F238E27FC236}">
                <a16:creationId xmlns:a16="http://schemas.microsoft.com/office/drawing/2014/main" id="{FBC8D6D2-2CED-8712-944F-3479CA6DF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88" y="92839"/>
            <a:ext cx="11904133" cy="490537"/>
          </a:xfrm>
        </p:spPr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9190436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/>
          <p:cNvSpPr>
            <a:spLocks noGrp="1"/>
          </p:cNvSpPr>
          <p:nvPr>
            <p:ph type="title"/>
          </p:nvPr>
        </p:nvSpPr>
        <p:spPr>
          <a:xfrm>
            <a:off x="185085" y="5029200"/>
            <a:ext cx="11905323" cy="490066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62739011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ra Slayt Alt Bilgi Y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4"/>
          <p:cNvSpPr>
            <a:spLocks noGrp="1"/>
          </p:cNvSpPr>
          <p:nvPr>
            <p:ph type="title"/>
          </p:nvPr>
        </p:nvSpPr>
        <p:spPr>
          <a:xfrm>
            <a:off x="203200" y="3657601"/>
            <a:ext cx="11904133" cy="49053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1162382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bilgi Yer Tutucusu 4"/>
          <p:cNvSpPr>
            <a:spLocks noGrp="1"/>
          </p:cNvSpPr>
          <p:nvPr>
            <p:ph type="ftr" sz="quarter" idx="10"/>
          </p:nvPr>
        </p:nvSpPr>
        <p:spPr>
          <a:xfrm>
            <a:off x="239349" y="6534150"/>
            <a:ext cx="1656987" cy="2159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4" name="Slayt Numarası Yer Tutucusu 5"/>
          <p:cNvSpPr>
            <a:spLocks noGrp="1"/>
          </p:cNvSpPr>
          <p:nvPr>
            <p:ph type="sldNum" sz="quarter" idx="11"/>
          </p:nvPr>
        </p:nvSpPr>
        <p:spPr>
          <a:xfrm>
            <a:off x="11280577" y="6566181"/>
            <a:ext cx="622300" cy="1905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3551AAA-0B12-43B3-8827-6B8CCA7A6AFB}" type="slidenum">
              <a:rPr lang="tr-TR" smtClean="0"/>
              <a:pPr>
                <a:defRPr/>
              </a:pPr>
              <a:t>‹#›</a:t>
            </a:fld>
            <a:r>
              <a:rPr lang="tr-TR"/>
              <a:t>/22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951453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609600" y="908720"/>
            <a:ext cx="5384800" cy="52174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97600" y="908720"/>
            <a:ext cx="5384800" cy="52174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11" name="Başlık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5" name="Altbilgi Yer Tutucusu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6" name="Slayt Numarası Yer Tutucusu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5113832B-378B-40E6-A028-F1719180B0A3}" type="slidenum">
              <a:rPr lang="tr-TR" smtClean="0"/>
              <a:pPr>
                <a:defRPr/>
              </a:pPr>
              <a:t>‹#›</a:t>
            </a:fld>
            <a:r>
              <a:rPr lang="tr-TR"/>
              <a:t>/22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878772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623392" y="980728"/>
            <a:ext cx="5386917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09600" y="1844832"/>
            <a:ext cx="5386917" cy="42813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92023" y="980728"/>
            <a:ext cx="5389032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Başlık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21" name="İçerik Yer Tutucusu 3"/>
          <p:cNvSpPr>
            <a:spLocks noGrp="1"/>
          </p:cNvSpPr>
          <p:nvPr>
            <p:ph sz="half" idx="13"/>
          </p:nvPr>
        </p:nvSpPr>
        <p:spPr>
          <a:xfrm>
            <a:off x="6192011" y="1844824"/>
            <a:ext cx="5386917" cy="431132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bilgi Yer Tutucusu 5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8" name="Slayt Numarası Yer Tutucusu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3F125229-02BF-4D0A-9ED5-677900651E5A}" type="slidenum">
              <a:rPr lang="tr-TR" smtClean="0"/>
              <a:pPr>
                <a:defRPr/>
              </a:pPr>
              <a:t>‹#›</a:t>
            </a:fld>
            <a:r>
              <a:rPr lang="tr-TR"/>
              <a:t>/22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681367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43349" y="908720"/>
            <a:ext cx="11905323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tr-TR" noProof="0"/>
              <a:t>Resim eklemek için simgeye tıklayın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43349" y="5367338"/>
            <a:ext cx="1190532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5" name="Başlık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5" name="Altbilgi Yer Tutucusu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6" name="Slayt Numarası Yer Tutucusu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F1A71698-362F-4DA7-9495-F44593FC1894}" type="slidenum">
              <a:rPr lang="tr-TR" smtClean="0"/>
              <a:pPr>
                <a:defRPr/>
              </a:pPr>
              <a:t>‹#›</a:t>
            </a:fld>
            <a:r>
              <a:rPr lang="tr-TR"/>
              <a:t>/22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901843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lı İki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43339" y="836712"/>
            <a:ext cx="5760640" cy="280831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tr-TR" noProof="0"/>
              <a:t>Resim eklemek için simgeye tıklayın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43339" y="3789040"/>
            <a:ext cx="5760640" cy="36004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5" name="Başlık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8" name="Resim Yer Tutucusu 2"/>
          <p:cNvSpPr>
            <a:spLocks noGrp="1"/>
          </p:cNvSpPr>
          <p:nvPr>
            <p:ph type="pic" idx="13"/>
          </p:nvPr>
        </p:nvSpPr>
        <p:spPr>
          <a:xfrm>
            <a:off x="6288021" y="836712"/>
            <a:ext cx="5760640" cy="280831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tr-TR" noProof="0"/>
              <a:t>Resim eklemek için simgeye tıklayın</a:t>
            </a:r>
          </a:p>
        </p:txBody>
      </p:sp>
      <p:sp>
        <p:nvSpPr>
          <p:cNvPr id="9" name="Metin Yer Tutucusu 3"/>
          <p:cNvSpPr>
            <a:spLocks noGrp="1"/>
          </p:cNvSpPr>
          <p:nvPr>
            <p:ph type="body" sz="half" idx="14"/>
          </p:nvPr>
        </p:nvSpPr>
        <p:spPr>
          <a:xfrm>
            <a:off x="6288021" y="3789040"/>
            <a:ext cx="5760640" cy="36004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Metin Yer Tutucusu 3"/>
          <p:cNvSpPr>
            <a:spLocks noGrp="1"/>
          </p:cNvSpPr>
          <p:nvPr>
            <p:ph type="body" sz="half" idx="15"/>
          </p:nvPr>
        </p:nvSpPr>
        <p:spPr>
          <a:xfrm>
            <a:off x="143346" y="4725144"/>
            <a:ext cx="11713301" cy="13681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Altbilgi Yer Tutucusu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12" name="Slayt Numarası Yer Tutucusu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7A7123B7-2B7E-4AE8-83DE-4712D0A84729}" type="slidenum">
              <a:rPr lang="tr-TR" smtClean="0"/>
              <a:pPr>
                <a:defRPr/>
              </a:pPr>
              <a:t>‹#›</a:t>
            </a:fld>
            <a:r>
              <a:rPr lang="tr-TR"/>
              <a:t>/22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7936474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6EDCFA79-3A2E-E40B-C808-487F5E8187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21511" y="4250652"/>
            <a:ext cx="13270239" cy="2922764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defRPr sz="2400" b="0"/>
            </a:lvl1pPr>
            <a:lvl2pPr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defRPr lang="tr-TR" sz="24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defRPr lang="tr-TR" sz="24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defRPr lang="tr-TR" sz="24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defRPr lang="tr-TR" sz="24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</a:defRPr>
            </a:lvl1pPr>
          </a:lstStyle>
          <a:p>
            <a:pPr>
              <a:defRPr/>
            </a:pPr>
            <a:endParaRPr lang="tr-TR" altLang="tr-TR"/>
          </a:p>
        </p:txBody>
      </p:sp>
      <p:sp>
        <p:nvSpPr>
          <p:cNvPr id="5" name="Altbilgi Yer Tutucusu 6"/>
          <p:cNvSpPr>
            <a:spLocks noGrp="1"/>
          </p:cNvSpPr>
          <p:nvPr>
            <p:ph type="ftr" sz="quarter" idx="11"/>
          </p:nvPr>
        </p:nvSpPr>
        <p:spPr>
          <a:xfrm>
            <a:off x="109578" y="6599055"/>
            <a:ext cx="3538149" cy="1905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6" name="Slayt Numarası Yer Tutucus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/>
              <a:t>/22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60429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lı İki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43339" y="836712"/>
            <a:ext cx="5760640" cy="280831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r-TR" noProof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43339" y="3789040"/>
            <a:ext cx="5760640" cy="36004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15" name="Başlık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Asıl başlık stili için tıklatın</a:t>
            </a:r>
          </a:p>
        </p:txBody>
      </p:sp>
      <p:sp>
        <p:nvSpPr>
          <p:cNvPr id="8" name="Resim Yer Tutucusu 2"/>
          <p:cNvSpPr>
            <a:spLocks noGrp="1"/>
          </p:cNvSpPr>
          <p:nvPr>
            <p:ph type="pic" idx="13"/>
          </p:nvPr>
        </p:nvSpPr>
        <p:spPr>
          <a:xfrm>
            <a:off x="6288021" y="836712"/>
            <a:ext cx="5760640" cy="280831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r-TR" noProof="0"/>
          </a:p>
        </p:txBody>
      </p:sp>
      <p:sp>
        <p:nvSpPr>
          <p:cNvPr id="9" name="Metin Yer Tutucusu 3"/>
          <p:cNvSpPr>
            <a:spLocks noGrp="1"/>
          </p:cNvSpPr>
          <p:nvPr>
            <p:ph type="body" sz="half" idx="14"/>
          </p:nvPr>
        </p:nvSpPr>
        <p:spPr>
          <a:xfrm>
            <a:off x="6288021" y="3789040"/>
            <a:ext cx="5760640" cy="36004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10" name="Metin Yer Tutucusu 3"/>
          <p:cNvSpPr>
            <a:spLocks noGrp="1"/>
          </p:cNvSpPr>
          <p:nvPr>
            <p:ph type="body" sz="half" idx="15"/>
          </p:nvPr>
        </p:nvSpPr>
        <p:spPr>
          <a:xfrm>
            <a:off x="143346" y="4725144"/>
            <a:ext cx="11713301" cy="13681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11" name="Altbilgi Yer Tutucusu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12" name="Slayt Numarası Yer Tutucusu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7A7123B7-2B7E-4AE8-83DE-4712D0A84729}" type="slidenum">
              <a:rPr lang="tr-TR" smtClean="0"/>
              <a:pPr>
                <a:defRPr/>
              </a:pPr>
              <a:t>‹#›</a:t>
            </a:fld>
            <a:r>
              <a:rPr lang="tr-TR" dirty="0"/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20507537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Başlık, Metin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28600"/>
            <a:ext cx="9550400" cy="1112838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08726"/>
            <a:ext cx="1828800" cy="5492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0668000" y="6248400"/>
            <a:ext cx="132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/>
              <a:t>/22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8184853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/>
          <p:cNvSpPr>
            <a:spLocks noGrp="1"/>
          </p:cNvSpPr>
          <p:nvPr>
            <p:ph type="title"/>
          </p:nvPr>
        </p:nvSpPr>
        <p:spPr>
          <a:xfrm>
            <a:off x="185085" y="5029200"/>
            <a:ext cx="11905323" cy="490066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325032863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ra Slayt Alt Bilgi Y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4"/>
          <p:cNvSpPr>
            <a:spLocks noGrp="1"/>
          </p:cNvSpPr>
          <p:nvPr>
            <p:ph type="title"/>
          </p:nvPr>
        </p:nvSpPr>
        <p:spPr>
          <a:xfrm>
            <a:off x="203200" y="3657601"/>
            <a:ext cx="11904133" cy="49053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7311795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bilgi Yer Tutucusu 4"/>
          <p:cNvSpPr>
            <a:spLocks noGrp="1"/>
          </p:cNvSpPr>
          <p:nvPr>
            <p:ph type="ftr" sz="quarter" idx="10"/>
          </p:nvPr>
        </p:nvSpPr>
        <p:spPr>
          <a:xfrm>
            <a:off x="239349" y="6534150"/>
            <a:ext cx="3696411" cy="2159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4" name="Slayt Numarası Yer Tutucusu 5"/>
          <p:cNvSpPr>
            <a:spLocks noGrp="1"/>
          </p:cNvSpPr>
          <p:nvPr>
            <p:ph type="sldNum" sz="quarter" idx="11"/>
          </p:nvPr>
        </p:nvSpPr>
        <p:spPr>
          <a:xfrm>
            <a:off x="11280577" y="6566181"/>
            <a:ext cx="622300" cy="1905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3551AAA-0B12-43B3-8827-6B8CCA7A6AFB}" type="slidenum">
              <a:rPr lang="tr-TR" smtClean="0"/>
              <a:pPr>
                <a:defRPr/>
              </a:pPr>
              <a:t>‹#›</a:t>
            </a:fld>
            <a:r>
              <a:rPr lang="tr-TR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266900654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sz="half" idx="1" hasCustomPrompt="1"/>
          </p:nvPr>
        </p:nvSpPr>
        <p:spPr>
          <a:xfrm>
            <a:off x="609600" y="908720"/>
            <a:ext cx="5384800" cy="5217449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9138" indent="-363538">
              <a:buFont typeface="Arial" panose="020B0604020202020204" pitchFamily="34" charset="0"/>
              <a:buChar char="•"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074738" indent="-342900">
              <a:buFont typeface="Times New Roman" panose="02020603050405020304" pitchFamily="18" charset="0"/>
              <a:buChar char="-"/>
              <a:defRPr sz="2000" b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57350" indent="-285750">
              <a:buFont typeface="Times New Roman" panose="02020603050405020304" pitchFamily="18" charset="0"/>
              <a:buChar char="▪"/>
              <a:defRPr sz="2000" b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114550" indent="-285750">
              <a:buFont typeface="Times New Roman" panose="02020603050405020304" pitchFamily="18" charset="0"/>
              <a:buChar char="▫"/>
              <a:defRPr sz="2000" b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97600" y="908720"/>
            <a:ext cx="5384800" cy="5217449"/>
          </a:xfrm>
        </p:spPr>
        <p:txBody>
          <a:bodyPr/>
          <a:lstStyle>
            <a:lvl1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11" name="Başlık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5" name="Altbilgi Yer Tutucusu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6" name="Slayt Numarası Yer Tutucusu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5113832B-378B-40E6-A028-F1719180B0A3}" type="slidenum">
              <a:rPr lang="tr-TR" smtClean="0"/>
              <a:pPr>
                <a:defRPr/>
              </a:pPr>
              <a:t>‹#›</a:t>
            </a:fld>
            <a:r>
              <a:rPr lang="tr-TR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23767151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623392" y="980728"/>
            <a:ext cx="5386917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 hasCustomPrompt="1"/>
          </p:nvPr>
        </p:nvSpPr>
        <p:spPr>
          <a:xfrm>
            <a:off x="609600" y="1844832"/>
            <a:ext cx="5386917" cy="4281339"/>
          </a:xfrm>
        </p:spPr>
        <p:txBody>
          <a:bodyPr/>
          <a:lstStyle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9138" indent="-355600"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074738" indent="-355600">
              <a:defRPr sz="1600" b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438275" indent="-363538">
              <a:defRPr sz="1400" b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793875" indent="-355600">
              <a:defRPr sz="1200" b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92023" y="980728"/>
            <a:ext cx="5389032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Başlık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21" name="İçerik Yer Tutucusu 3"/>
          <p:cNvSpPr>
            <a:spLocks noGrp="1"/>
          </p:cNvSpPr>
          <p:nvPr>
            <p:ph sz="half" idx="13"/>
          </p:nvPr>
        </p:nvSpPr>
        <p:spPr>
          <a:xfrm>
            <a:off x="6192011" y="1844824"/>
            <a:ext cx="5386917" cy="4311328"/>
          </a:xfrm>
        </p:spPr>
        <p:txBody>
          <a:bodyPr/>
          <a:lstStyle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defTabSz="358775" rtl="0" eaLnBrk="0" fontAlgn="base" hangingPunct="0">
              <a:buFont typeface="Arial" charset="0"/>
              <a:defRPr lang="tr-TR" sz="18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defTabSz="358775" rtl="0" eaLnBrk="0" fontAlgn="base" hangingPunct="0">
              <a:buFont typeface="Arial" charset="0"/>
              <a:defRPr lang="tr-TR" sz="16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defTabSz="358775" rtl="0" eaLnBrk="0" fontAlgn="base" hangingPunct="0">
              <a:buFont typeface="Arial" charset="0"/>
              <a:defRPr lang="tr-TR" sz="14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defTabSz="358775" rtl="0" eaLnBrk="0" fontAlgn="base" hangingPunct="0">
              <a:buFont typeface="Arial" charset="0"/>
              <a:defRPr lang="tr-TR" sz="12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bilgi Yer Tutucusu 5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8" name="Slayt Numarası Yer Tutucusu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3F125229-02BF-4D0A-9ED5-677900651E5A}" type="slidenum">
              <a:rPr lang="tr-TR" smtClean="0"/>
              <a:pPr>
                <a:defRPr/>
              </a:pPr>
              <a:t>‹#›</a:t>
            </a:fld>
            <a:r>
              <a:rPr lang="tr-TR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8581308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43349" y="908720"/>
            <a:ext cx="11905323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tr-TR" noProof="0"/>
              <a:t>Resim eklemek için simgeye tıklayın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43349" y="5367338"/>
            <a:ext cx="1190532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5" name="Başlık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5" name="Altbilgi Yer Tutucusu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6" name="Slayt Numarası Yer Tutucusu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F1A71698-362F-4DA7-9495-F44593FC1894}" type="slidenum">
              <a:rPr lang="tr-TR" smtClean="0"/>
              <a:pPr>
                <a:defRPr/>
              </a:pPr>
              <a:t>‹#›</a:t>
            </a:fld>
            <a:r>
              <a:rPr lang="tr-TR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1332173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lı İki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26AB35-D44B-E736-40FB-8443B64F24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4523280"/>
            <a:ext cx="12192000" cy="2333951"/>
          </a:xfrm>
          <a:prstGeom prst="rect">
            <a:avLst/>
          </a:prstGeom>
        </p:spPr>
      </p:pic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43339" y="836712"/>
            <a:ext cx="5760640" cy="280831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tr-TR" noProof="0"/>
              <a:t>Resim eklemek için simgeye tıklayın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43339" y="3789040"/>
            <a:ext cx="5760640" cy="36004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5" name="Başlık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8" name="Resim Yer Tutucusu 2"/>
          <p:cNvSpPr>
            <a:spLocks noGrp="1"/>
          </p:cNvSpPr>
          <p:nvPr>
            <p:ph type="pic" idx="13"/>
          </p:nvPr>
        </p:nvSpPr>
        <p:spPr>
          <a:xfrm>
            <a:off x="6288021" y="836712"/>
            <a:ext cx="5760640" cy="280831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tr-TR" noProof="0"/>
              <a:t>Resim eklemek için simgeye tıklayın</a:t>
            </a:r>
          </a:p>
        </p:txBody>
      </p:sp>
      <p:sp>
        <p:nvSpPr>
          <p:cNvPr id="9" name="Metin Yer Tutucusu 3"/>
          <p:cNvSpPr>
            <a:spLocks noGrp="1"/>
          </p:cNvSpPr>
          <p:nvPr>
            <p:ph type="body" sz="half" idx="14"/>
          </p:nvPr>
        </p:nvSpPr>
        <p:spPr>
          <a:xfrm>
            <a:off x="6288021" y="3789040"/>
            <a:ext cx="5760640" cy="36004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Metin Yer Tutucusu 3"/>
          <p:cNvSpPr>
            <a:spLocks noGrp="1"/>
          </p:cNvSpPr>
          <p:nvPr>
            <p:ph type="body" sz="half" idx="15"/>
          </p:nvPr>
        </p:nvSpPr>
        <p:spPr>
          <a:xfrm>
            <a:off x="143346" y="4725144"/>
            <a:ext cx="11713301" cy="13681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Altbilgi Yer Tutucusu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12" name="Slayt Numarası Yer Tutucusu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7A7123B7-2B7E-4AE8-83DE-4712D0A84729}" type="slidenum">
              <a:rPr lang="tr-TR" smtClean="0"/>
              <a:pPr>
                <a:defRPr/>
              </a:pPr>
              <a:t>‹#›</a:t>
            </a:fld>
            <a:r>
              <a:rPr lang="tr-TR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339351107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6191D09F-4616-9804-C6D0-51F74B5ED0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21511" y="4250652"/>
            <a:ext cx="13270239" cy="2922764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b="0"/>
            </a:lvl1pPr>
            <a:lvl2pPr marL="7191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-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47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▪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4382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▫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7938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788ED01E-6AE6-12AD-E259-CA4AF8B24A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578" y="6599055"/>
            <a:ext cx="3754174" cy="215900"/>
          </a:xfrm>
        </p:spPr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71EF229-2E10-A7CC-AAC3-16795F039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712F99B-1845-4A08-89C7-87262D9D2A1E}" type="slidenum">
              <a:rPr lang="tr-TR" smtClean="0"/>
              <a:pPr>
                <a:defRPr/>
              </a:pPr>
              <a:t>‹#›</a:t>
            </a:fld>
            <a:r>
              <a:rPr lang="tr-TR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19326241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A4B8065B-DE76-7166-145B-2C569B8610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4304885"/>
            <a:ext cx="12192000" cy="2553115"/>
          </a:xfrm>
          <a:prstGeom prst="rect">
            <a:avLst/>
          </a:prstGeom>
        </p:spPr>
      </p:pic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b="0"/>
            </a:lvl1pPr>
            <a:lvl2pPr marL="7191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-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47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▪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4382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▫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7938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788ED01E-6AE6-12AD-E259-CA4AF8B24A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578" y="6599055"/>
            <a:ext cx="4114214" cy="203200"/>
          </a:xfrm>
        </p:spPr>
        <p:txBody>
          <a:bodyPr/>
          <a:lstStyle/>
          <a:p>
            <a:pPr>
              <a:defRPr/>
            </a:pPr>
            <a:r>
              <a:rPr lang="en-US" dirty="0"/>
              <a:t>Applied Problem Solving Techniques – </a:t>
            </a:r>
            <a:r>
              <a:rPr lang="en-US" dirty="0" err="1"/>
              <a:t>Asst.Prof</a:t>
            </a:r>
            <a:r>
              <a:rPr lang="en-US" dirty="0"/>
              <a:t>. Bülent ŞİMŞEK</a:t>
            </a:r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71EF229-2E10-A7CC-AAC3-16795F039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1773803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6191D09F-4616-9804-C6D0-51F74B5ED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21511" y="4250652"/>
            <a:ext cx="13270239" cy="2922764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tr-TR" dirty="0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b="0"/>
            </a:lvl1pPr>
            <a:lvl2pPr marL="7191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-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47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▪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4382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▫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7938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788ED01E-6AE6-12AD-E259-CA4AF8B24A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578" y="6599055"/>
            <a:ext cx="3754174" cy="215900"/>
          </a:xfrm>
        </p:spPr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71EF229-2E10-A7CC-AAC3-16795F039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 dirty="0"/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335278003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9C00379B-A25A-FEEC-48B8-CBE1CD0F72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0704" y="4821790"/>
            <a:ext cx="12817424" cy="23080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b="0"/>
            </a:lvl1pPr>
            <a:lvl2pPr marL="7191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-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47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▪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4382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▫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7938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788ED01E-6AE6-12AD-E259-CA4AF8B24A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578" y="6599055"/>
            <a:ext cx="3754174" cy="215900"/>
          </a:xfrm>
        </p:spPr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71EF229-2E10-A7CC-AAC3-16795F039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267484810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86A62425-34B3-1862-FBEA-9421D55FFA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1185"/>
            <a:ext cx="12192001" cy="6846815"/>
          </a:xfrm>
          <a:prstGeom prst="rect">
            <a:avLst/>
          </a:prstGeom>
        </p:spPr>
      </p:pic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b="0"/>
            </a:lvl1pPr>
            <a:lvl2pPr marL="7191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-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47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▪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4382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▫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7938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788ED01E-6AE6-12AD-E259-CA4AF8B24A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578" y="6599055"/>
            <a:ext cx="4330238" cy="166106"/>
          </a:xfrm>
        </p:spPr>
        <p:txBody>
          <a:bodyPr/>
          <a:lstStyle/>
          <a:p>
            <a:pPr>
              <a:defRPr/>
            </a:pPr>
            <a:r>
              <a:rPr lang="en-US" dirty="0"/>
              <a:t>Applied Problem Solving Techniques – </a:t>
            </a:r>
            <a:r>
              <a:rPr lang="en-US" dirty="0" err="1"/>
              <a:t>Asst.Prof</a:t>
            </a:r>
            <a:r>
              <a:rPr lang="en-US" dirty="0"/>
              <a:t>. Bülent ŞİMŞEK</a:t>
            </a:r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71EF229-2E10-A7CC-AAC3-16795F039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296238522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b="0"/>
            </a:lvl1pPr>
            <a:lvl2pPr marL="7191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-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47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▪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4382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▫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7938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788ED01E-6AE6-12AD-E259-CA4AF8B24A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71EF229-2E10-A7CC-AAC3-16795F039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215256054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3815A2E5-32D7-5074-F362-69C54439D8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2786292"/>
            <a:ext cx="12192000" cy="4071708"/>
          </a:xfrm>
          <a:prstGeom prst="rect">
            <a:avLst/>
          </a:prstGeom>
        </p:spPr>
      </p:pic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b="0"/>
            </a:lvl1pPr>
            <a:lvl2pPr marL="7191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-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47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▪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4382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▫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7938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788ED01E-6AE6-12AD-E259-CA4AF8B24A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578" y="6599054"/>
            <a:ext cx="4330238" cy="258945"/>
          </a:xfrm>
        </p:spPr>
        <p:txBody>
          <a:bodyPr/>
          <a:lstStyle/>
          <a:p>
            <a:pPr>
              <a:defRPr/>
            </a:pPr>
            <a:r>
              <a:rPr lang="en-US" dirty="0"/>
              <a:t>Applied Problem Solving Techniques – </a:t>
            </a:r>
            <a:r>
              <a:rPr lang="en-US" dirty="0" err="1"/>
              <a:t>Asst.Prof</a:t>
            </a:r>
            <a:r>
              <a:rPr lang="en-US" dirty="0"/>
              <a:t>. Bülent ŞİMŞEK</a:t>
            </a:r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71EF229-2E10-A7CC-AAC3-16795F039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398626081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637FF1-F925-5F0A-297A-08797FF4C3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4523280"/>
            <a:ext cx="12192000" cy="2333951"/>
          </a:xfrm>
          <a:prstGeom prst="rect">
            <a:avLst/>
          </a:prstGeom>
        </p:spPr>
      </p:pic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b="0"/>
            </a:lvl1pPr>
            <a:lvl2pPr marL="7191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-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47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▪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4382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▫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7938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788ED01E-6AE6-12AD-E259-CA4AF8B24A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71EF229-2E10-A7CC-AAC3-16795F039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105316247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6796190F-E377-2D46-1AD7-A76806DDB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3682" y="0"/>
            <a:ext cx="3925303" cy="6858000"/>
          </a:xfrm>
          <a:prstGeom prst="rect">
            <a:avLst/>
          </a:prstGeom>
        </p:spPr>
      </p:pic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b="0"/>
            </a:lvl1pPr>
            <a:lvl2pPr marL="7191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-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47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▪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4382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▫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7938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788ED01E-6AE6-12AD-E259-CA4AF8B24A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71EF229-2E10-A7CC-AAC3-16795F039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69561895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F66B2E-82C1-2940-9DD2-C527B498E2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919536" cy="6858000"/>
          </a:xfrm>
          <a:prstGeom prst="rect">
            <a:avLst/>
          </a:prstGeom>
        </p:spPr>
      </p:pic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271465" y="797099"/>
            <a:ext cx="10776602" cy="5697798"/>
          </a:xfrm>
        </p:spPr>
        <p:txBody>
          <a:bodyPr/>
          <a:lstStyle>
            <a:lvl1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b="0"/>
            </a:lvl1pPr>
            <a:lvl2pPr marL="7191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-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47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▪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4382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▫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7938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788ED01E-6AE6-12AD-E259-CA4AF8B24A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71EF229-2E10-A7CC-AAC3-16795F039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7059917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, İçerik ve 2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988" y="836713"/>
            <a:ext cx="5842412" cy="528945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836713"/>
            <a:ext cx="5791200" cy="294947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791200" cy="218757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8" name="1 Başlık">
            <a:extLst>
              <a:ext uri="{FF2B5EF4-FFF2-40B4-BE49-F238E27FC236}">
                <a16:creationId xmlns:a16="http://schemas.microsoft.com/office/drawing/2014/main" id="{E83220E6-1A11-2C74-9EEA-3C9CE350E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88" y="92839"/>
            <a:ext cx="11904133" cy="490537"/>
          </a:xfrm>
        </p:spPr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 dirty="0"/>
          </a:p>
        </p:txBody>
      </p:sp>
      <p:sp>
        <p:nvSpPr>
          <p:cNvPr id="9" name="Alt Bilgi Yer Tutucusu 6">
            <a:extLst>
              <a:ext uri="{FF2B5EF4-FFF2-40B4-BE49-F238E27FC236}">
                <a16:creationId xmlns:a16="http://schemas.microsoft.com/office/drawing/2014/main" id="{7A80516D-C2CF-1E51-AA0D-6A36C0DFF2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578" y="6599055"/>
            <a:ext cx="3826182" cy="215900"/>
          </a:xfrm>
        </p:spPr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10" name="Slayt Numarası Yer Tutucusu 8">
            <a:extLst>
              <a:ext uri="{FF2B5EF4-FFF2-40B4-BE49-F238E27FC236}">
                <a16:creationId xmlns:a16="http://schemas.microsoft.com/office/drawing/2014/main" id="{3C2DEAB1-1B51-4DCA-3597-7B10C658C2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25767" y="6611755"/>
            <a:ext cx="622300" cy="190500"/>
          </a:xfrm>
        </p:spPr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1409279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, Metin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4">
            <a:extLst>
              <a:ext uri="{FF2B5EF4-FFF2-40B4-BE49-F238E27FC236}">
                <a16:creationId xmlns:a16="http://schemas.microsoft.com/office/drawing/2014/main" id="{B6C6370A-83D6-7404-F60F-80769B9DE3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4304885"/>
            <a:ext cx="12192000" cy="255311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1988" y="692697"/>
            <a:ext cx="5842412" cy="543346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692697"/>
            <a:ext cx="5842412" cy="543346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054DCBD3-3199-4000-DF8A-E8BBC9DF3B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578" y="6599055"/>
            <a:ext cx="3826182" cy="215900"/>
          </a:xfrm>
        </p:spPr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8" name="Slayt Numarası Yer Tutucusu 8">
            <a:extLst>
              <a:ext uri="{FF2B5EF4-FFF2-40B4-BE49-F238E27FC236}">
                <a16:creationId xmlns:a16="http://schemas.microsoft.com/office/drawing/2014/main" id="{C5FFBD8A-9D98-BFA3-0BA2-58711AA2B9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25767" y="6611755"/>
            <a:ext cx="622300" cy="190500"/>
          </a:xfrm>
        </p:spPr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 dirty="0"/>
              <a:t>/20</a:t>
            </a:r>
          </a:p>
        </p:txBody>
      </p:sp>
      <p:sp>
        <p:nvSpPr>
          <p:cNvPr id="9" name="1 Başlık">
            <a:extLst>
              <a:ext uri="{FF2B5EF4-FFF2-40B4-BE49-F238E27FC236}">
                <a16:creationId xmlns:a16="http://schemas.microsoft.com/office/drawing/2014/main" id="{FBC8D6D2-2CED-8712-944F-3479CA6DF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88" y="92839"/>
            <a:ext cx="11904133" cy="490537"/>
          </a:xfrm>
        </p:spPr>
        <p:txBody>
          <a:bodyPr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13552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tr-TR" dirty="0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b="0"/>
            </a:lvl1pPr>
            <a:lvl2pPr marL="7191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-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074738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▪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4382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▫"/>
              <a:defRPr lang="tr-TR" sz="2000" b="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793875" indent="-342900" algn="just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tr-TR" sz="20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788ED01E-6AE6-12AD-E259-CA4AF8B24A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71EF229-2E10-A7CC-AAC3-16795F0392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 dirty="0"/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1900829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6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Başlık Yer Tutucusu 1"/>
          <p:cNvSpPr>
            <a:spLocks noGrp="1"/>
          </p:cNvSpPr>
          <p:nvPr>
            <p:ph type="title"/>
          </p:nvPr>
        </p:nvSpPr>
        <p:spPr bwMode="auto">
          <a:xfrm>
            <a:off x="151988" y="92839"/>
            <a:ext cx="11904133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tr-TR" dirty="0"/>
              <a:t>Asıl başlık stili için tıklatın</a:t>
            </a:r>
          </a:p>
        </p:txBody>
      </p:sp>
      <p:sp>
        <p:nvSpPr>
          <p:cNvPr id="1027" name="Metin Yer Tutucusu 2"/>
          <p:cNvSpPr>
            <a:spLocks noGrp="1"/>
          </p:cNvSpPr>
          <p:nvPr>
            <p:ph type="body" idx="1"/>
          </p:nvPr>
        </p:nvSpPr>
        <p:spPr bwMode="auto">
          <a:xfrm>
            <a:off x="160043" y="797099"/>
            <a:ext cx="11888024" cy="569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tr-TR" dirty="0"/>
              <a:t>Asıl metin stillerini düzenlemek için tıklatın</a:t>
            </a:r>
          </a:p>
          <a:p>
            <a:pPr lvl="2"/>
            <a:r>
              <a:rPr lang="tr-TR" altLang="tr-TR" dirty="0"/>
              <a:t>İkinci düzey</a:t>
            </a:r>
          </a:p>
          <a:p>
            <a:pPr lvl="3"/>
            <a:r>
              <a:rPr lang="tr-TR" altLang="tr-TR" dirty="0"/>
              <a:t>	Üçüncü düzey</a:t>
            </a:r>
          </a:p>
          <a:p>
            <a:pPr lvl="4"/>
            <a:r>
              <a:rPr lang="tr-TR" altLang="tr-TR" dirty="0"/>
              <a:t>Dördüncü düzey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109578" y="6599055"/>
            <a:ext cx="3826182" cy="2159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1425767" y="6611755"/>
            <a:ext cx="622300" cy="190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 dirty="0"/>
              <a:t>/22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6" r:id="rId1"/>
    <p:sldLayoutId id="2147484257" r:id="rId2"/>
    <p:sldLayoutId id="2147484258" r:id="rId3"/>
    <p:sldLayoutId id="2147484262" r:id="rId4"/>
    <p:sldLayoutId id="2147484263" r:id="rId5"/>
    <p:sldLayoutId id="2147484264" r:id="rId6"/>
    <p:sldLayoutId id="2147484265" r:id="rId7"/>
    <p:sldLayoutId id="2147484266" r:id="rId8"/>
    <p:sldLayoutId id="2147484271" r:id="rId9"/>
    <p:sldLayoutId id="2147484268" r:id="rId10"/>
    <p:sldLayoutId id="2147484269" r:id="rId11"/>
    <p:sldLayoutId id="2147484272" r:id="rId12"/>
    <p:sldLayoutId id="2147484273" r:id="rId13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FF0000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just" defTabSz="358775" rtl="0" eaLnBrk="0" fontAlgn="base" hangingPunct="0">
        <a:lnSpc>
          <a:spcPct val="12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algn="just" defTabSz="358775" rtl="0" eaLnBrk="0" fontAlgn="base" hangingPunct="0">
        <a:lnSpc>
          <a:spcPct val="125000"/>
        </a:lnSpc>
        <a:spcBef>
          <a:spcPts val="0"/>
        </a:spcBef>
        <a:spcAft>
          <a:spcPts val="1800"/>
        </a:spcAft>
        <a:buFont typeface="Arial" charset="0"/>
        <a:defRPr sz="2000" b="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719138" indent="-342900" algn="l" defTabSz="358775" rtl="0" eaLnBrk="0" fontAlgn="base" hangingPunct="0">
        <a:spcBef>
          <a:spcPct val="20000"/>
        </a:spcBef>
        <a:spcAft>
          <a:spcPct val="0"/>
        </a:spcAft>
        <a:buFont typeface="Times New Roman" panose="02020603050405020304" pitchFamily="18" charset="0"/>
        <a:buChar char="-"/>
        <a:defRPr sz="2000" b="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074738" indent="-355600" algn="l" defTabSz="358775" rtl="0" eaLnBrk="0" fontAlgn="base" hangingPunct="0">
        <a:spcBef>
          <a:spcPct val="20000"/>
        </a:spcBef>
        <a:spcAft>
          <a:spcPct val="0"/>
        </a:spcAft>
        <a:buFont typeface="Times New Roman" panose="02020603050405020304" pitchFamily="18" charset="0"/>
        <a:buChar char="▪"/>
        <a:defRPr sz="2000" b="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438275" indent="-355600" algn="l" defTabSz="358775" rtl="0" eaLnBrk="0" fontAlgn="base" hangingPunct="0">
        <a:spcBef>
          <a:spcPct val="20000"/>
        </a:spcBef>
        <a:spcAft>
          <a:spcPct val="0"/>
        </a:spcAft>
        <a:buFont typeface="Times New Roman" panose="02020603050405020304" pitchFamily="18" charset="0"/>
        <a:buChar char="▫"/>
        <a:defRPr sz="2000" b="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Başlık Yer Tutucusu 1"/>
          <p:cNvSpPr>
            <a:spLocks noGrp="1"/>
          </p:cNvSpPr>
          <p:nvPr>
            <p:ph type="title"/>
          </p:nvPr>
        </p:nvSpPr>
        <p:spPr bwMode="auto">
          <a:xfrm>
            <a:off x="151988" y="92839"/>
            <a:ext cx="11904133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tr-TR" dirty="0"/>
              <a:t>Asıl başlık stili için tıklatın</a:t>
            </a:r>
          </a:p>
        </p:txBody>
      </p:sp>
      <p:sp>
        <p:nvSpPr>
          <p:cNvPr id="1027" name="Metin Yer Tutucusu 2"/>
          <p:cNvSpPr>
            <a:spLocks noGrp="1"/>
          </p:cNvSpPr>
          <p:nvPr>
            <p:ph type="body" idx="1"/>
          </p:nvPr>
        </p:nvSpPr>
        <p:spPr bwMode="auto">
          <a:xfrm>
            <a:off x="160043" y="797099"/>
            <a:ext cx="11888024" cy="569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tr-TR" dirty="0"/>
              <a:t>Asıl metin stillerini düzenlemek için tıklatın</a:t>
            </a:r>
          </a:p>
          <a:p>
            <a:pPr lvl="2"/>
            <a:r>
              <a:rPr lang="tr-TR" altLang="tr-TR" dirty="0"/>
              <a:t>İkinci düzey</a:t>
            </a:r>
          </a:p>
          <a:p>
            <a:pPr lvl="3"/>
            <a:r>
              <a:rPr lang="tr-TR" altLang="tr-TR" dirty="0"/>
              <a:t>	Üçüncü düzey</a:t>
            </a:r>
          </a:p>
          <a:p>
            <a:pPr lvl="4"/>
            <a:r>
              <a:rPr lang="tr-TR" altLang="tr-TR" dirty="0"/>
              <a:t>Dördüncü düzey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109578" y="6599055"/>
            <a:ext cx="4114214" cy="2159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dirty="0"/>
              <a:t>Applied Problem Solving Techniques – </a:t>
            </a:r>
            <a:r>
              <a:rPr lang="en-US" dirty="0" err="1"/>
              <a:t>Asst.Prof</a:t>
            </a:r>
            <a:r>
              <a:rPr lang="en-US" dirty="0"/>
              <a:t>. Bülent ŞİMŞEK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1425767" y="6611755"/>
            <a:ext cx="622300" cy="190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/>
              <a:t>/22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6801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76" r:id="rId2"/>
    <p:sldLayoutId id="2147484277" r:id="rId3"/>
    <p:sldLayoutId id="2147484278" r:id="rId4"/>
    <p:sldLayoutId id="2147484279" r:id="rId5"/>
    <p:sldLayoutId id="2147484280" r:id="rId6"/>
    <p:sldLayoutId id="2147484281" r:id="rId7"/>
    <p:sldLayoutId id="2147484282" r:id="rId8"/>
    <p:sldLayoutId id="2147484283" r:id="rId9"/>
    <p:sldLayoutId id="2147484284" r:id="rId10"/>
    <p:sldLayoutId id="2147484285" r:id="rId11"/>
    <p:sldLayoutId id="2147484286" r:id="rId12"/>
    <p:sldLayoutId id="2147484287" r:id="rId13"/>
    <p:sldLayoutId id="2147484288" r:id="rId14"/>
    <p:sldLayoutId id="2147484289" r:id="rId15"/>
    <p:sldLayoutId id="2147484290" r:id="rId16"/>
    <p:sldLayoutId id="2147484291" r:id="rId17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rgbClr val="FF0000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just" defTabSz="358775" rtl="0" eaLnBrk="1" fontAlgn="base" hangingPunct="1">
        <a:lnSpc>
          <a:spcPct val="12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algn="just" defTabSz="358775" rtl="0" eaLnBrk="1" fontAlgn="base" hangingPunct="1">
        <a:lnSpc>
          <a:spcPct val="125000"/>
        </a:lnSpc>
        <a:spcBef>
          <a:spcPts val="0"/>
        </a:spcBef>
        <a:spcAft>
          <a:spcPts val="1800"/>
        </a:spcAft>
        <a:buFont typeface="Arial" charset="0"/>
        <a:defRPr sz="2000" b="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719138" indent="-342900" algn="l" defTabSz="358775" rtl="0" eaLnBrk="1" fontAlgn="base" hangingPunct="1">
        <a:spcBef>
          <a:spcPct val="20000"/>
        </a:spcBef>
        <a:spcAft>
          <a:spcPct val="0"/>
        </a:spcAft>
        <a:buFont typeface="Times New Roman" panose="02020603050405020304" pitchFamily="18" charset="0"/>
        <a:buChar char="-"/>
        <a:defRPr sz="2000" b="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074738" indent="-355600" algn="l" defTabSz="358775" rtl="0" eaLnBrk="1" fontAlgn="base" hangingPunct="1">
        <a:spcBef>
          <a:spcPct val="20000"/>
        </a:spcBef>
        <a:spcAft>
          <a:spcPct val="0"/>
        </a:spcAft>
        <a:buFont typeface="Times New Roman" panose="02020603050405020304" pitchFamily="18" charset="0"/>
        <a:buChar char="▪"/>
        <a:defRPr sz="2000" b="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438275" indent="-355600" algn="l" defTabSz="358775" rtl="0" eaLnBrk="1" fontAlgn="base" hangingPunct="1">
        <a:spcBef>
          <a:spcPct val="20000"/>
        </a:spcBef>
        <a:spcAft>
          <a:spcPct val="0"/>
        </a:spcAft>
        <a:buFont typeface="Times New Roman" panose="02020603050405020304" pitchFamily="18" charset="0"/>
        <a:buChar char="▫"/>
        <a:defRPr sz="2000" b="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Başlık Yer Tutucusu 1"/>
          <p:cNvSpPr>
            <a:spLocks noGrp="1"/>
          </p:cNvSpPr>
          <p:nvPr>
            <p:ph type="title"/>
          </p:nvPr>
        </p:nvSpPr>
        <p:spPr bwMode="auto">
          <a:xfrm>
            <a:off x="151988" y="92839"/>
            <a:ext cx="11904133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tr-TR" dirty="0"/>
              <a:t>Asıl başlık stili için tıklatın</a:t>
            </a:r>
          </a:p>
        </p:txBody>
      </p:sp>
      <p:sp>
        <p:nvSpPr>
          <p:cNvPr id="1027" name="Metin Yer Tutucusu 2"/>
          <p:cNvSpPr>
            <a:spLocks noGrp="1"/>
          </p:cNvSpPr>
          <p:nvPr>
            <p:ph type="body" idx="1"/>
          </p:nvPr>
        </p:nvSpPr>
        <p:spPr bwMode="auto">
          <a:xfrm>
            <a:off x="160043" y="797099"/>
            <a:ext cx="11888024" cy="569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tr-TR" dirty="0"/>
              <a:t>Asıl metin stillerini düzenlemek için tıklatın</a:t>
            </a:r>
          </a:p>
          <a:p>
            <a:pPr lvl="2"/>
            <a:r>
              <a:rPr lang="tr-TR" altLang="tr-TR" dirty="0"/>
              <a:t>İkinci düzey</a:t>
            </a:r>
          </a:p>
          <a:p>
            <a:pPr lvl="3"/>
            <a:r>
              <a:rPr lang="tr-TR" altLang="tr-TR" dirty="0"/>
              <a:t>	Üçüncü düzey</a:t>
            </a:r>
          </a:p>
          <a:p>
            <a:pPr lvl="4"/>
            <a:r>
              <a:rPr lang="tr-TR" altLang="tr-TR" dirty="0"/>
              <a:t>Dördüncü düzey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109578" y="6599055"/>
            <a:ext cx="3826182" cy="2159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1425767" y="6611755"/>
            <a:ext cx="622300" cy="190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/>
              <a:t>/22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00394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3" r:id="rId1"/>
    <p:sldLayoutId id="2147484294" r:id="rId2"/>
    <p:sldLayoutId id="2147484295" r:id="rId3"/>
    <p:sldLayoutId id="2147484296" r:id="rId4"/>
    <p:sldLayoutId id="2147484297" r:id="rId5"/>
    <p:sldLayoutId id="2147484298" r:id="rId6"/>
    <p:sldLayoutId id="2147484299" r:id="rId7"/>
    <p:sldLayoutId id="2147484300" r:id="rId8"/>
    <p:sldLayoutId id="2147484301" r:id="rId9"/>
    <p:sldLayoutId id="2147484302" r:id="rId10"/>
    <p:sldLayoutId id="2147484303" r:id="rId11"/>
    <p:sldLayoutId id="2147484304" r:id="rId12"/>
    <p:sldLayoutId id="2147484305" r:id="rId13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rgbClr val="FF0000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just" defTabSz="358775" rtl="0" eaLnBrk="1" fontAlgn="base" hangingPunct="1">
        <a:lnSpc>
          <a:spcPct val="12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algn="just" defTabSz="358775" rtl="0" eaLnBrk="1" fontAlgn="base" hangingPunct="1">
        <a:lnSpc>
          <a:spcPct val="125000"/>
        </a:lnSpc>
        <a:spcBef>
          <a:spcPts val="0"/>
        </a:spcBef>
        <a:spcAft>
          <a:spcPts val="1800"/>
        </a:spcAft>
        <a:buFont typeface="Arial" charset="0"/>
        <a:defRPr sz="2000" b="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719138" indent="-342900" algn="l" defTabSz="358775" rtl="0" eaLnBrk="1" fontAlgn="base" hangingPunct="1">
        <a:spcBef>
          <a:spcPct val="20000"/>
        </a:spcBef>
        <a:spcAft>
          <a:spcPct val="0"/>
        </a:spcAft>
        <a:buFont typeface="Times New Roman" panose="02020603050405020304" pitchFamily="18" charset="0"/>
        <a:buChar char="-"/>
        <a:defRPr sz="2000" b="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074738" indent="-355600" algn="l" defTabSz="358775" rtl="0" eaLnBrk="1" fontAlgn="base" hangingPunct="1">
        <a:spcBef>
          <a:spcPct val="20000"/>
        </a:spcBef>
        <a:spcAft>
          <a:spcPct val="0"/>
        </a:spcAft>
        <a:buFont typeface="Times New Roman" panose="02020603050405020304" pitchFamily="18" charset="0"/>
        <a:buChar char="▪"/>
        <a:defRPr sz="2000" b="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438275" indent="-355600" algn="l" defTabSz="358775" rtl="0" eaLnBrk="1" fontAlgn="base" hangingPunct="1">
        <a:spcBef>
          <a:spcPct val="20000"/>
        </a:spcBef>
        <a:spcAft>
          <a:spcPct val="0"/>
        </a:spcAft>
        <a:buFont typeface="Times New Roman" panose="02020603050405020304" pitchFamily="18" charset="0"/>
        <a:buChar char="▫"/>
        <a:defRPr sz="2000" b="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Başlık Yer Tutucusu 1"/>
          <p:cNvSpPr>
            <a:spLocks noGrp="1"/>
          </p:cNvSpPr>
          <p:nvPr>
            <p:ph type="title"/>
          </p:nvPr>
        </p:nvSpPr>
        <p:spPr bwMode="auto">
          <a:xfrm>
            <a:off x="151988" y="92839"/>
            <a:ext cx="11904133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tr-TR" dirty="0"/>
              <a:t>Asıl başlık stili için tıklatın</a:t>
            </a:r>
          </a:p>
        </p:txBody>
      </p:sp>
      <p:sp>
        <p:nvSpPr>
          <p:cNvPr id="1027" name="Metin Yer Tutucusu 2"/>
          <p:cNvSpPr>
            <a:spLocks noGrp="1"/>
          </p:cNvSpPr>
          <p:nvPr>
            <p:ph type="body" idx="1"/>
          </p:nvPr>
        </p:nvSpPr>
        <p:spPr bwMode="auto">
          <a:xfrm>
            <a:off x="160043" y="797099"/>
            <a:ext cx="11888024" cy="569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tr-TR" dirty="0"/>
              <a:t>Asıl metin stillerini düzenlemek için tıklatın</a:t>
            </a:r>
          </a:p>
          <a:p>
            <a:pPr lvl="2"/>
            <a:r>
              <a:rPr lang="tr-TR" altLang="tr-TR" dirty="0"/>
              <a:t>İkinci düzey</a:t>
            </a:r>
          </a:p>
          <a:p>
            <a:pPr lvl="3"/>
            <a:r>
              <a:rPr lang="tr-TR" altLang="tr-TR" dirty="0"/>
              <a:t>	Üçüncü düzey</a:t>
            </a:r>
          </a:p>
          <a:p>
            <a:pPr lvl="4"/>
            <a:r>
              <a:rPr lang="tr-TR" altLang="tr-TR" dirty="0"/>
              <a:t>Dördüncü düzey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109578" y="6599055"/>
            <a:ext cx="3826182" cy="2159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1425767" y="6611755"/>
            <a:ext cx="622300" cy="190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/>
              <a:t>/58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4994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  <p:sldLayoutId id="2147484308" r:id="rId2"/>
    <p:sldLayoutId id="2147484309" r:id="rId3"/>
    <p:sldLayoutId id="2147484310" r:id="rId4"/>
    <p:sldLayoutId id="2147484311" r:id="rId5"/>
    <p:sldLayoutId id="2147484312" r:id="rId6"/>
    <p:sldLayoutId id="2147484313" r:id="rId7"/>
    <p:sldLayoutId id="2147484314" r:id="rId8"/>
    <p:sldLayoutId id="2147484315" r:id="rId9"/>
    <p:sldLayoutId id="2147484316" r:id="rId10"/>
    <p:sldLayoutId id="2147484317" r:id="rId11"/>
    <p:sldLayoutId id="2147484318" r:id="rId12"/>
    <p:sldLayoutId id="2147484319" r:id="rId13"/>
    <p:sldLayoutId id="2147484320" r:id="rId14"/>
    <p:sldLayoutId id="2147484321" r:id="rId15"/>
    <p:sldLayoutId id="2147484322" r:id="rId16"/>
    <p:sldLayoutId id="2147484323" r:id="rId17"/>
    <p:sldLayoutId id="2147484324" r:id="rId18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rgbClr val="FF0000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just" defTabSz="358775" rtl="0" eaLnBrk="1" fontAlgn="base" hangingPunct="1">
        <a:lnSpc>
          <a:spcPct val="12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algn="just" defTabSz="358775" rtl="0" eaLnBrk="1" fontAlgn="base" hangingPunct="1">
        <a:lnSpc>
          <a:spcPct val="125000"/>
        </a:lnSpc>
        <a:spcBef>
          <a:spcPts val="0"/>
        </a:spcBef>
        <a:spcAft>
          <a:spcPts val="1800"/>
        </a:spcAft>
        <a:buFont typeface="Arial" charset="0"/>
        <a:defRPr sz="2000" b="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719138" indent="-342900" algn="l" defTabSz="358775" rtl="0" eaLnBrk="1" fontAlgn="base" hangingPunct="1">
        <a:spcBef>
          <a:spcPct val="20000"/>
        </a:spcBef>
        <a:spcAft>
          <a:spcPct val="0"/>
        </a:spcAft>
        <a:buFont typeface="Times New Roman" panose="02020603050405020304" pitchFamily="18" charset="0"/>
        <a:buChar char="-"/>
        <a:defRPr sz="2000" b="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074738" indent="-355600" algn="l" defTabSz="358775" rtl="0" eaLnBrk="1" fontAlgn="base" hangingPunct="1">
        <a:spcBef>
          <a:spcPct val="20000"/>
        </a:spcBef>
        <a:spcAft>
          <a:spcPct val="0"/>
        </a:spcAft>
        <a:buFont typeface="Times New Roman" panose="02020603050405020304" pitchFamily="18" charset="0"/>
        <a:buChar char="▪"/>
        <a:defRPr sz="2000" b="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438275" indent="-355600" algn="l" defTabSz="358775" rtl="0" eaLnBrk="1" fontAlgn="base" hangingPunct="1">
        <a:spcBef>
          <a:spcPct val="20000"/>
        </a:spcBef>
        <a:spcAft>
          <a:spcPct val="0"/>
        </a:spcAft>
        <a:buFont typeface="Times New Roman" panose="02020603050405020304" pitchFamily="18" charset="0"/>
        <a:buChar char="▫"/>
        <a:defRPr sz="2000" b="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Başlık Yer Tutucusu 1"/>
          <p:cNvSpPr>
            <a:spLocks noGrp="1"/>
          </p:cNvSpPr>
          <p:nvPr>
            <p:ph type="title"/>
          </p:nvPr>
        </p:nvSpPr>
        <p:spPr bwMode="auto">
          <a:xfrm>
            <a:off x="151988" y="92839"/>
            <a:ext cx="11904133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tr-TR" dirty="0"/>
              <a:t>Asıl başlık stili için tıklatın</a:t>
            </a:r>
          </a:p>
        </p:txBody>
      </p:sp>
      <p:sp>
        <p:nvSpPr>
          <p:cNvPr id="1027" name="Metin Yer Tutucusu 2"/>
          <p:cNvSpPr>
            <a:spLocks noGrp="1"/>
          </p:cNvSpPr>
          <p:nvPr>
            <p:ph type="body" idx="1"/>
          </p:nvPr>
        </p:nvSpPr>
        <p:spPr bwMode="auto">
          <a:xfrm>
            <a:off x="160043" y="797099"/>
            <a:ext cx="11888024" cy="569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tr-TR" dirty="0"/>
              <a:t>*	Asıl metin stillerini düzenlemek için tıklatın</a:t>
            </a:r>
          </a:p>
          <a:p>
            <a:pPr lvl="1"/>
            <a:r>
              <a:rPr lang="tr-TR" altLang="tr-TR" dirty="0"/>
              <a:t>	-	İkinci düzey</a:t>
            </a:r>
          </a:p>
          <a:p>
            <a:pPr lvl="1"/>
            <a:r>
              <a:rPr lang="tr-TR" altLang="tr-TR" dirty="0"/>
              <a:t>		-	Dördüncü düzey</a:t>
            </a:r>
          </a:p>
          <a:p>
            <a:pPr lvl="1"/>
            <a:r>
              <a:rPr lang="tr-TR" altLang="tr-TR" dirty="0"/>
              <a:t>			-	Beşinci düzey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109579" y="6599055"/>
            <a:ext cx="1560976" cy="2159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1425767" y="6611755"/>
            <a:ext cx="622300" cy="190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/>
              <a:t>/22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37680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6" r:id="rId1"/>
    <p:sldLayoutId id="2147484327" r:id="rId2"/>
    <p:sldLayoutId id="2147484328" r:id="rId3"/>
    <p:sldLayoutId id="2147484329" r:id="rId4"/>
    <p:sldLayoutId id="2147484330" r:id="rId5"/>
    <p:sldLayoutId id="2147484331" r:id="rId6"/>
    <p:sldLayoutId id="2147484332" r:id="rId7"/>
    <p:sldLayoutId id="2147484333" r:id="rId8"/>
    <p:sldLayoutId id="2147484336" r:id="rId9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rgbClr val="FF0000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just" defTabSz="358775" rtl="0" eaLnBrk="1" fontAlgn="base" hangingPunct="1">
        <a:lnSpc>
          <a:spcPct val="125000"/>
        </a:lnSpc>
        <a:spcBef>
          <a:spcPts val="0"/>
        </a:spcBef>
        <a:spcAft>
          <a:spcPts val="1800"/>
        </a:spcAft>
        <a:buFont typeface="Arial" charset="0"/>
        <a:defRPr sz="2400" b="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algn="just" defTabSz="358775" rtl="0" eaLnBrk="1" fontAlgn="base" hangingPunct="1">
        <a:lnSpc>
          <a:spcPct val="125000"/>
        </a:lnSpc>
        <a:spcBef>
          <a:spcPts val="0"/>
        </a:spcBef>
        <a:spcAft>
          <a:spcPts val="1800"/>
        </a:spcAft>
        <a:buFont typeface="Arial" charset="0"/>
        <a:defRPr sz="2000" b="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74625" algn="l" defTabSz="358775" rtl="0" eaLnBrk="1" fontAlgn="base" hangingPunct="1">
        <a:spcBef>
          <a:spcPct val="20000"/>
        </a:spcBef>
        <a:spcAft>
          <a:spcPct val="0"/>
        </a:spcAft>
        <a:buFont typeface="Arial" charset="0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algn="l" defTabSz="358775" rtl="0" eaLnBrk="1" fontAlgn="base" hangingPunct="1">
        <a:spcBef>
          <a:spcPct val="20000"/>
        </a:spcBef>
        <a:spcAft>
          <a:spcPct val="0"/>
        </a:spcAft>
        <a:buFont typeface="Arial" charset="0"/>
        <a:defRPr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algn="l" defTabSz="358775" rtl="0" eaLnBrk="1" fontAlgn="base" hangingPunct="1">
        <a:spcBef>
          <a:spcPct val="20000"/>
        </a:spcBef>
        <a:spcAft>
          <a:spcPct val="0"/>
        </a:spcAft>
        <a:buFont typeface="Arial" charset="0"/>
        <a:defRPr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Başlık Yer Tutucusu 1"/>
          <p:cNvSpPr>
            <a:spLocks noGrp="1"/>
          </p:cNvSpPr>
          <p:nvPr>
            <p:ph type="title"/>
          </p:nvPr>
        </p:nvSpPr>
        <p:spPr bwMode="auto">
          <a:xfrm>
            <a:off x="151988" y="92839"/>
            <a:ext cx="11904133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tr-TR" dirty="0"/>
              <a:t>Asıl başlık stili için tıklatın</a:t>
            </a:r>
          </a:p>
        </p:txBody>
      </p:sp>
      <p:sp>
        <p:nvSpPr>
          <p:cNvPr id="1027" name="Metin Yer Tutucusu 2"/>
          <p:cNvSpPr>
            <a:spLocks noGrp="1"/>
          </p:cNvSpPr>
          <p:nvPr>
            <p:ph type="body" idx="1"/>
          </p:nvPr>
        </p:nvSpPr>
        <p:spPr bwMode="auto">
          <a:xfrm>
            <a:off x="160043" y="797099"/>
            <a:ext cx="11888024" cy="569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tr-TR" dirty="0"/>
              <a:t>Asıl metin stillerini düzenlemek için tıklatın</a:t>
            </a:r>
          </a:p>
          <a:p>
            <a:pPr lvl="2"/>
            <a:r>
              <a:rPr lang="tr-TR" altLang="tr-TR" dirty="0"/>
              <a:t>İkinci düzey</a:t>
            </a:r>
          </a:p>
          <a:p>
            <a:pPr lvl="3"/>
            <a:r>
              <a:rPr lang="tr-TR" altLang="tr-TR" dirty="0"/>
              <a:t>	Üçüncü düzey</a:t>
            </a:r>
          </a:p>
          <a:p>
            <a:pPr lvl="4"/>
            <a:r>
              <a:rPr lang="tr-TR" altLang="tr-TR" dirty="0"/>
              <a:t>Dördüncü düzey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109578" y="6599055"/>
            <a:ext cx="3826182" cy="2159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1425767" y="6611755"/>
            <a:ext cx="622300" cy="190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‹#›</a:t>
            </a:fld>
            <a:r>
              <a:rPr lang="tr-TR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627950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41" r:id="rId4"/>
    <p:sldLayoutId id="2147484342" r:id="rId5"/>
    <p:sldLayoutId id="2147484343" r:id="rId6"/>
    <p:sldLayoutId id="2147484344" r:id="rId7"/>
    <p:sldLayoutId id="2147484345" r:id="rId8"/>
    <p:sldLayoutId id="2147484346" r:id="rId9"/>
    <p:sldLayoutId id="2147484347" r:id="rId10"/>
    <p:sldLayoutId id="2147484348" r:id="rId11"/>
    <p:sldLayoutId id="2147484349" r:id="rId12"/>
    <p:sldLayoutId id="2147484350" r:id="rId13"/>
    <p:sldLayoutId id="2147484351" r:id="rId14"/>
    <p:sldLayoutId id="2147484352" r:id="rId15"/>
    <p:sldLayoutId id="2147484353" r:id="rId16"/>
    <p:sldLayoutId id="2147484354" r:id="rId17"/>
    <p:sldLayoutId id="2147484355" r:id="rId18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rgbClr val="FF0000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just" defTabSz="358775" rtl="0" eaLnBrk="1" fontAlgn="base" hangingPunct="1">
        <a:lnSpc>
          <a:spcPct val="12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algn="just" defTabSz="358775" rtl="0" eaLnBrk="1" fontAlgn="base" hangingPunct="1">
        <a:lnSpc>
          <a:spcPct val="125000"/>
        </a:lnSpc>
        <a:spcBef>
          <a:spcPts val="0"/>
        </a:spcBef>
        <a:spcAft>
          <a:spcPts val="1800"/>
        </a:spcAft>
        <a:buFont typeface="Arial" charset="0"/>
        <a:defRPr sz="2000" b="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719138" indent="-342900" algn="l" defTabSz="358775" rtl="0" eaLnBrk="1" fontAlgn="base" hangingPunct="1">
        <a:spcBef>
          <a:spcPct val="20000"/>
        </a:spcBef>
        <a:spcAft>
          <a:spcPct val="0"/>
        </a:spcAft>
        <a:buFont typeface="Times New Roman" panose="02020603050405020304" pitchFamily="18" charset="0"/>
        <a:buChar char="-"/>
        <a:defRPr sz="2000" b="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074738" indent="-355600" algn="l" defTabSz="358775" rtl="0" eaLnBrk="1" fontAlgn="base" hangingPunct="1">
        <a:spcBef>
          <a:spcPct val="20000"/>
        </a:spcBef>
        <a:spcAft>
          <a:spcPct val="0"/>
        </a:spcAft>
        <a:buFont typeface="Times New Roman" panose="02020603050405020304" pitchFamily="18" charset="0"/>
        <a:buChar char="▪"/>
        <a:defRPr sz="2000" b="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438275" indent="-355600" algn="l" defTabSz="358775" rtl="0" eaLnBrk="1" fontAlgn="base" hangingPunct="1">
        <a:spcBef>
          <a:spcPct val="20000"/>
        </a:spcBef>
        <a:spcAft>
          <a:spcPct val="0"/>
        </a:spcAft>
        <a:buFont typeface="Times New Roman" panose="02020603050405020304" pitchFamily="18" charset="0"/>
        <a:buChar char="▫"/>
        <a:defRPr sz="2000" b="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esele%201%20dk.pp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esele%201%20dk.pp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9k_am1dYGTo" TargetMode="External"/><Relationship Id="rId1" Type="http://schemas.openxmlformats.org/officeDocument/2006/relationships/slideLayout" Target="../slideLayouts/slideLayout8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4">
            <a:hlinkClick r:id="rId3" action="ppaction://hlinkpres?slideindex=1&amp;slidetitle="/>
          </p:cNvPr>
          <p:cNvSpPr txBox="1">
            <a:spLocks noChangeArrowheads="1"/>
          </p:cNvSpPr>
          <p:nvPr/>
        </p:nvSpPr>
        <p:spPr bwMode="auto">
          <a:xfrm>
            <a:off x="1269747" y="2898965"/>
            <a:ext cx="965250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spcAft>
                <a:spcPts val="600"/>
              </a:spcAft>
              <a:buFont typeface="Arial" charset="0"/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ts val="600"/>
              </a:spcBef>
              <a:spcAft>
                <a:spcPts val="600"/>
              </a:spcAft>
              <a:buFont typeface="Arial" charset="0"/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defRPr sz="2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defRPr sz="2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tr-TR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 Problem Solving Techniques</a:t>
            </a:r>
            <a:endParaRPr lang="tr-TR" altLang="tr-TR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5281241" y="5589241"/>
            <a:ext cx="1593706" cy="406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(2025 - 2026)</a:t>
            </a:r>
          </a:p>
        </p:txBody>
      </p:sp>
      <p:sp>
        <p:nvSpPr>
          <p:cNvPr id="6" name="Metin kutusu 5"/>
          <p:cNvSpPr txBox="1"/>
          <p:nvPr/>
        </p:nvSpPr>
        <p:spPr>
          <a:xfrm>
            <a:off x="1663969" y="3706132"/>
            <a:ext cx="8931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Python for Industrial Engineering</a:t>
            </a:r>
            <a:endParaRPr lang="tr-TR" sz="3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1CEEB445-A89A-4A3A-C9E2-522773892551}"/>
              </a:ext>
            </a:extLst>
          </p:cNvPr>
          <p:cNvSpPr txBox="1"/>
          <p:nvPr/>
        </p:nvSpPr>
        <p:spPr>
          <a:xfrm>
            <a:off x="4615466" y="5013176"/>
            <a:ext cx="296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Asst.Prof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Bülent ŞİMŞEK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B177F24-3E28-DDFF-17FF-25DB098BF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451" y="758952"/>
            <a:ext cx="1964058" cy="1964058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56FAFC7F-B491-D2FC-96C4-557AAE85F6E8}"/>
              </a:ext>
            </a:extLst>
          </p:cNvPr>
          <p:cNvSpPr txBox="1"/>
          <p:nvPr/>
        </p:nvSpPr>
        <p:spPr>
          <a:xfrm>
            <a:off x="3078480" y="43579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Week</a:t>
            </a:r>
            <a:r>
              <a:rPr lang="tr-T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DF477F4-22B6-090C-1F19-D6D59E73A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rgbClr val="009E47"/>
                </a:solidFill>
              </a:rPr>
              <a:t>First </a:t>
            </a:r>
            <a:r>
              <a:rPr lang="tr-TR" dirty="0" err="1">
                <a:solidFill>
                  <a:srgbClr val="009E47"/>
                </a:solidFill>
              </a:rPr>
              <a:t>Try</a:t>
            </a:r>
            <a:endParaRPr lang="en-US" dirty="0">
              <a:solidFill>
                <a:srgbClr val="009E47"/>
              </a:solidFill>
            </a:endParaRPr>
          </a:p>
        </p:txBody>
      </p:sp>
      <p:graphicFrame>
        <p:nvGraphicFramePr>
          <p:cNvPr id="6" name="İçerik Yer Tutucusu 5">
            <a:extLst>
              <a:ext uri="{FF2B5EF4-FFF2-40B4-BE49-F238E27FC236}">
                <a16:creationId xmlns:a16="http://schemas.microsoft.com/office/drawing/2014/main" id="{2521D931-1F3B-3299-E4F8-D7C34ECEFC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891452"/>
              </p:ext>
            </p:extLst>
          </p:nvPr>
        </p:nvGraphicFramePr>
        <p:xfrm>
          <a:off x="6240018" y="1124744"/>
          <a:ext cx="5112566" cy="316992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384374">
                  <a:extLst>
                    <a:ext uri="{9D8B030D-6E8A-4147-A177-3AD203B41FA5}">
                      <a16:colId xmlns:a16="http://schemas.microsoft.com/office/drawing/2014/main" val="3951557868"/>
                    </a:ext>
                  </a:extLst>
                </a:gridCol>
                <a:gridCol w="753115">
                  <a:extLst>
                    <a:ext uri="{9D8B030D-6E8A-4147-A177-3AD203B41FA5}">
                      <a16:colId xmlns:a16="http://schemas.microsoft.com/office/drawing/2014/main" val="3320574103"/>
                    </a:ext>
                  </a:extLst>
                </a:gridCol>
                <a:gridCol w="975077">
                  <a:extLst>
                    <a:ext uri="{9D8B030D-6E8A-4147-A177-3AD203B41FA5}">
                      <a16:colId xmlns:a16="http://schemas.microsoft.com/office/drawing/2014/main" val="2846873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323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Annual Demand (D)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1200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776327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 Cost (S) or </a:t>
                      </a:r>
                      <a:r>
                        <a:rPr lang="tr-TR" sz="20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</a:t>
                      </a:r>
                      <a:r>
                        <a:rPr lang="tr-TR" sz="20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tr-TR" sz="20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100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268475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Inventory Cost (H) or </a:t>
                      </a:r>
                      <a:r>
                        <a:rPr lang="tr-TR" sz="20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</a:t>
                      </a:r>
                      <a:r>
                        <a:rPr lang="tr-TR" sz="20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tr-TR" sz="20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259995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Starting Stock Quantity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20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940543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Critical Level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217801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Delivery Time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279687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Daily Demand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143715895"/>
                  </a:ext>
                </a:extLst>
              </a:tr>
            </a:tbl>
          </a:graphicData>
        </a:graphic>
      </p:graphicFrame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C478369-3DD7-3442-78C4-B46B548E7F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479B281-4B5C-5193-B5D5-9E11BCAF9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10</a:t>
            </a:fld>
            <a:r>
              <a:rPr lang="tr-TR" dirty="0"/>
              <a:t>/20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D41ABF5C-7194-FD03-B37C-B9392C0BDFDC}"/>
              </a:ext>
            </a:extLst>
          </p:cNvPr>
          <p:cNvSpPr txBox="1"/>
          <p:nvPr/>
        </p:nvSpPr>
        <p:spPr>
          <a:xfrm>
            <a:off x="335360" y="980728"/>
            <a:ext cx="5616624" cy="3819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small-scale warehouse wants to reduce inventory costs by ordering products in economical quantities. 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manager also wants to monitor inventory levels daily and place new orders when critical inventory levels fall. Once ordered, products arrive at the warehouse within three days.</a:t>
            </a:r>
          </a:p>
        </p:txBody>
      </p:sp>
    </p:spTree>
    <p:extLst>
      <p:ext uri="{BB962C8B-B14F-4D97-AF65-F5344CB8AC3E}">
        <p14:creationId xmlns:p14="http://schemas.microsoft.com/office/powerpoint/2010/main" val="1321794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643A18D-74F4-EEE8-019A-6F2BA135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9E47"/>
                </a:solidFill>
              </a:rPr>
              <a:t>Tabulation</a:t>
            </a:r>
          </a:p>
        </p:txBody>
      </p:sp>
      <p:graphicFrame>
        <p:nvGraphicFramePr>
          <p:cNvPr id="6" name="İçerik Yer Tutucusu 5">
            <a:extLst>
              <a:ext uri="{FF2B5EF4-FFF2-40B4-BE49-F238E27FC236}">
                <a16:creationId xmlns:a16="http://schemas.microsoft.com/office/drawing/2014/main" id="{912FEE25-F207-CB01-10AD-F4BD717E35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758062"/>
              </p:ext>
            </p:extLst>
          </p:nvPr>
        </p:nvGraphicFramePr>
        <p:xfrm>
          <a:off x="2179619" y="1085080"/>
          <a:ext cx="7848870" cy="338328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308145">
                  <a:extLst>
                    <a:ext uri="{9D8B030D-6E8A-4147-A177-3AD203B41FA5}">
                      <a16:colId xmlns:a16="http://schemas.microsoft.com/office/drawing/2014/main" val="76125917"/>
                    </a:ext>
                  </a:extLst>
                </a:gridCol>
                <a:gridCol w="1308145">
                  <a:extLst>
                    <a:ext uri="{9D8B030D-6E8A-4147-A177-3AD203B41FA5}">
                      <a16:colId xmlns:a16="http://schemas.microsoft.com/office/drawing/2014/main" val="3337363122"/>
                    </a:ext>
                  </a:extLst>
                </a:gridCol>
                <a:gridCol w="1308145">
                  <a:extLst>
                    <a:ext uri="{9D8B030D-6E8A-4147-A177-3AD203B41FA5}">
                      <a16:colId xmlns:a16="http://schemas.microsoft.com/office/drawing/2014/main" val="3322234901"/>
                    </a:ext>
                  </a:extLst>
                </a:gridCol>
                <a:gridCol w="1308145">
                  <a:extLst>
                    <a:ext uri="{9D8B030D-6E8A-4147-A177-3AD203B41FA5}">
                      <a16:colId xmlns:a16="http://schemas.microsoft.com/office/drawing/2014/main" val="897118183"/>
                    </a:ext>
                  </a:extLst>
                </a:gridCol>
                <a:gridCol w="1308145">
                  <a:extLst>
                    <a:ext uri="{9D8B030D-6E8A-4147-A177-3AD203B41FA5}">
                      <a16:colId xmlns:a16="http://schemas.microsoft.com/office/drawing/2014/main" val="2403671686"/>
                    </a:ext>
                  </a:extLst>
                </a:gridCol>
                <a:gridCol w="1308145">
                  <a:extLst>
                    <a:ext uri="{9D8B030D-6E8A-4147-A177-3AD203B41FA5}">
                      <a16:colId xmlns:a16="http://schemas.microsoft.com/office/drawing/2014/main" val="2719606123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#n of orders / year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Lot Size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Inventory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Inventory Cost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Ordering Cost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Cost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357187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252691450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85516044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17791989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252752005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290573100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37,5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187,5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1787,5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3794576680"/>
                  </a:ext>
                </a:extLst>
              </a:tr>
            </a:tbl>
          </a:graphicData>
        </a:graphic>
      </p:graphicFrame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1A81367-3E11-42C4-693A-7DD5338EA9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E564CA8-2106-C508-D595-0A46029D39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11</a:t>
            </a:fld>
            <a:r>
              <a:rPr lang="tr-TR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153140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2D5E5-A9AF-5924-4D88-5925B9269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72A0B0-B282-B951-BA2E-4C62931C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9E47"/>
                </a:solidFill>
              </a:rPr>
              <a:t>Tabulation</a:t>
            </a:r>
          </a:p>
        </p:txBody>
      </p:sp>
      <p:graphicFrame>
        <p:nvGraphicFramePr>
          <p:cNvPr id="6" name="İçerik Yer Tutucusu 5">
            <a:extLst>
              <a:ext uri="{FF2B5EF4-FFF2-40B4-BE49-F238E27FC236}">
                <a16:creationId xmlns:a16="http://schemas.microsoft.com/office/drawing/2014/main" id="{D67942E3-26BD-831B-B112-4FD9082A45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0737331"/>
              </p:ext>
            </p:extLst>
          </p:nvPr>
        </p:nvGraphicFramePr>
        <p:xfrm>
          <a:off x="335360" y="692696"/>
          <a:ext cx="5295942" cy="256032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882657">
                  <a:extLst>
                    <a:ext uri="{9D8B030D-6E8A-4147-A177-3AD203B41FA5}">
                      <a16:colId xmlns:a16="http://schemas.microsoft.com/office/drawing/2014/main" val="76125917"/>
                    </a:ext>
                  </a:extLst>
                </a:gridCol>
                <a:gridCol w="882657">
                  <a:extLst>
                    <a:ext uri="{9D8B030D-6E8A-4147-A177-3AD203B41FA5}">
                      <a16:colId xmlns:a16="http://schemas.microsoft.com/office/drawing/2014/main" val="3337363122"/>
                    </a:ext>
                  </a:extLst>
                </a:gridCol>
                <a:gridCol w="882657">
                  <a:extLst>
                    <a:ext uri="{9D8B030D-6E8A-4147-A177-3AD203B41FA5}">
                      <a16:colId xmlns:a16="http://schemas.microsoft.com/office/drawing/2014/main" val="3322234901"/>
                    </a:ext>
                  </a:extLst>
                </a:gridCol>
                <a:gridCol w="882657">
                  <a:extLst>
                    <a:ext uri="{9D8B030D-6E8A-4147-A177-3AD203B41FA5}">
                      <a16:colId xmlns:a16="http://schemas.microsoft.com/office/drawing/2014/main" val="897118183"/>
                    </a:ext>
                  </a:extLst>
                </a:gridCol>
                <a:gridCol w="882657">
                  <a:extLst>
                    <a:ext uri="{9D8B030D-6E8A-4147-A177-3AD203B41FA5}">
                      <a16:colId xmlns:a16="http://schemas.microsoft.com/office/drawing/2014/main" val="2403671686"/>
                    </a:ext>
                  </a:extLst>
                </a:gridCol>
                <a:gridCol w="882657">
                  <a:extLst>
                    <a:ext uri="{9D8B030D-6E8A-4147-A177-3AD203B41FA5}">
                      <a16:colId xmlns:a16="http://schemas.microsoft.com/office/drawing/2014/main" val="2719606123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#n of orders / year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Lot Size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Inventory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Inventory Cost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Ordering Cost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Cost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357187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 dirty="0">
                          <a:solidFill>
                            <a:schemeClr val="accent5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</a:t>
                      </a:r>
                      <a:endParaRPr lang="en-US" sz="1400" b="0" i="0" u="none" strike="noStrike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252691450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 dirty="0">
                          <a:solidFill>
                            <a:schemeClr val="accent5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</a:t>
                      </a:r>
                      <a:endParaRPr lang="en-US" sz="1400" b="0" i="0" u="none" strike="noStrike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85516044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 dirty="0">
                          <a:solidFill>
                            <a:schemeClr val="accent5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1400" b="0" i="0" u="none" strike="noStrike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17791989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 dirty="0">
                          <a:solidFill>
                            <a:schemeClr val="accent5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  <a:endParaRPr lang="en-US" sz="1400" b="0" i="0" u="none" strike="noStrike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252752005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 dirty="0">
                          <a:solidFill>
                            <a:schemeClr val="accent5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1400" b="0" i="0" u="none" strike="noStrike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290573100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 dirty="0">
                          <a:solidFill>
                            <a:schemeClr val="accent5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US" sz="1400" b="0" i="0" u="none" strike="noStrike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37,5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187,5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1787,5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3794576680"/>
                  </a:ext>
                </a:extLst>
              </a:tr>
            </a:tbl>
          </a:graphicData>
        </a:graphic>
      </p:graphicFrame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C4801075-E2EC-799E-BE47-B83060BDED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BED95D4-2C1E-0040-38E8-00658F807F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12</a:t>
            </a:fld>
            <a:r>
              <a:rPr lang="tr-TR" dirty="0"/>
              <a:t>/20</a:t>
            </a:r>
          </a:p>
        </p:txBody>
      </p:sp>
      <p:graphicFrame>
        <p:nvGraphicFramePr>
          <p:cNvPr id="7" name="Grafik 6">
            <a:extLst>
              <a:ext uri="{FF2B5EF4-FFF2-40B4-BE49-F238E27FC236}">
                <a16:creationId xmlns:a16="http://schemas.microsoft.com/office/drawing/2014/main" id="{B4FAE1B3-B049-A188-B1EB-E0DF2E43C0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9864724"/>
              </p:ext>
            </p:extLst>
          </p:nvPr>
        </p:nvGraphicFramePr>
        <p:xfrm>
          <a:off x="5823031" y="351425"/>
          <a:ext cx="6216981" cy="3568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04452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Resim 22">
            <a:extLst>
              <a:ext uri="{FF2B5EF4-FFF2-40B4-BE49-F238E27FC236}">
                <a16:creationId xmlns:a16="http://schemas.microsoft.com/office/drawing/2014/main" id="{5CD8DA37-E9D6-B960-FDD0-B57611DE2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964" y="786902"/>
            <a:ext cx="5963482" cy="3172268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0EACEFD-BFE9-6F3C-2C04-292D2B296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rgbClr val="009E47"/>
                </a:solidFill>
              </a:rPr>
              <a:t>First </a:t>
            </a:r>
            <a:r>
              <a:rPr lang="tr-TR" dirty="0" err="1">
                <a:solidFill>
                  <a:srgbClr val="009E47"/>
                </a:solidFill>
              </a:rPr>
              <a:t>Try</a:t>
            </a:r>
            <a:endParaRPr lang="en-US" dirty="0">
              <a:solidFill>
                <a:srgbClr val="009E47"/>
              </a:solidFill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CEBA208-8BAF-3F6C-2144-4FB78436CB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578" y="6599055"/>
            <a:ext cx="4978310" cy="203200"/>
          </a:xfrm>
        </p:spPr>
        <p:txBody>
          <a:bodyPr/>
          <a:lstStyle/>
          <a:p>
            <a:pPr>
              <a:defRPr/>
            </a:pPr>
            <a:r>
              <a:rPr lang="en-US" dirty="0"/>
              <a:t>Applied Problem Solving Techniques – </a:t>
            </a:r>
            <a:r>
              <a:rPr lang="en-US" dirty="0" err="1"/>
              <a:t>Asst.Prof</a:t>
            </a:r>
            <a:r>
              <a:rPr lang="en-US" dirty="0"/>
              <a:t>. Bülent ŞİMŞEK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DFDD40D-7B53-733A-B581-D0B6BF616F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13</a:t>
            </a:fld>
            <a:r>
              <a:rPr lang="tr-TR" dirty="0"/>
              <a:t>/20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565D647F-27C0-3987-9A22-D26BE8483685}"/>
              </a:ext>
            </a:extLst>
          </p:cNvPr>
          <p:cNvSpPr txBox="1"/>
          <p:nvPr/>
        </p:nvSpPr>
        <p:spPr>
          <a:xfrm>
            <a:off x="767408" y="5223537"/>
            <a:ext cx="5179556" cy="1323439"/>
          </a:xfrm>
          <a:prstGeom prst="rect">
            <a:avLst/>
          </a:prstGeom>
          <a:solidFill>
            <a:srgbClr val="FCFCF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tr-TR"/>
            </a:defPPr>
            <a:lvl1pPr>
              <a:defRPr b="0">
                <a:solidFill>
                  <a:srgbClr val="0033B3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dk1"/>
                </a:solidFill>
                <a:latin typeface="+mn-lt"/>
              </a:defRPr>
            </a:lvl2pPr>
            <a:lvl3pPr>
              <a:defRPr>
                <a:solidFill>
                  <a:schemeClr val="dk1"/>
                </a:solidFill>
                <a:latin typeface="+mn-lt"/>
              </a:defRPr>
            </a:lvl3pPr>
            <a:lvl4pPr>
              <a:defRPr>
                <a:solidFill>
                  <a:schemeClr val="dk1"/>
                </a:solidFill>
                <a:latin typeface="+mn-lt"/>
              </a:defRPr>
            </a:lvl4pPr>
            <a:lvl5pPr>
              <a:defRPr>
                <a:solidFill>
                  <a:schemeClr val="dk1"/>
                </a:solidFill>
                <a:latin typeface="+mn-lt"/>
              </a:defRPr>
            </a:lvl5pPr>
            <a:lvl6pPr>
              <a:defRPr>
                <a:solidFill>
                  <a:schemeClr val="dk1"/>
                </a:solidFill>
                <a:latin typeface="+mn-lt"/>
              </a:defRPr>
            </a:lvl6pPr>
            <a:lvl7pPr>
              <a:defRPr>
                <a:solidFill>
                  <a:schemeClr val="dk1"/>
                </a:solidFill>
                <a:latin typeface="+mn-lt"/>
              </a:defRPr>
            </a:lvl7pPr>
            <a:lvl8pPr>
              <a:defRPr>
                <a:solidFill>
                  <a:schemeClr val="dk1"/>
                </a:solidFill>
                <a:latin typeface="+mn-lt"/>
              </a:defRPr>
            </a:lvl8pPr>
            <a:lvl9pPr>
              <a:defRPr>
                <a:solidFill>
                  <a:schemeClr val="dk1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JetBrains Mono"/>
              </a:rPr>
              <a:t>python.exe First_Try.py </a:t>
            </a:r>
          </a:p>
          <a:p>
            <a:r>
              <a:rPr lang="en-US" dirty="0">
                <a:solidFill>
                  <a:schemeClr val="tx1"/>
                </a:solidFill>
                <a:latin typeface="JetBrains Mono"/>
              </a:rPr>
              <a:t>EOQ: 219</a:t>
            </a:r>
          </a:p>
          <a:p>
            <a:endParaRPr lang="en-US" dirty="0">
              <a:solidFill>
                <a:schemeClr val="tx1"/>
              </a:solidFill>
              <a:latin typeface="JetBrains Mono"/>
            </a:endParaRPr>
          </a:p>
          <a:p>
            <a:r>
              <a:rPr lang="en-US" dirty="0">
                <a:solidFill>
                  <a:schemeClr val="tx1"/>
                </a:solidFill>
                <a:latin typeface="JetBrains Mono"/>
              </a:rPr>
              <a:t>Process finished with exit code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Metin kutusu 15">
                <a:extLst>
                  <a:ext uri="{FF2B5EF4-FFF2-40B4-BE49-F238E27FC236}">
                    <a16:creationId xmlns:a16="http://schemas.microsoft.com/office/drawing/2014/main" id="{EBDB39BB-B1C6-B08D-BF85-1073F40EFB11}"/>
                  </a:ext>
                </a:extLst>
              </p:cNvPr>
              <p:cNvSpPr txBox="1"/>
              <p:nvPr/>
            </p:nvSpPr>
            <p:spPr>
              <a:xfrm>
                <a:off x="3215680" y="1341525"/>
                <a:ext cx="1633524" cy="909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𝐸𝑂𝑄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num>
                            <m:den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Metin kutusu 15">
                <a:extLst>
                  <a:ext uri="{FF2B5EF4-FFF2-40B4-BE49-F238E27FC236}">
                    <a16:creationId xmlns:a16="http://schemas.microsoft.com/office/drawing/2014/main" id="{EBDB39BB-B1C6-B08D-BF85-1073F40EF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680" y="1341525"/>
                <a:ext cx="1633524" cy="9093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Metin kutusu 16">
            <a:extLst>
              <a:ext uri="{FF2B5EF4-FFF2-40B4-BE49-F238E27FC236}">
                <a16:creationId xmlns:a16="http://schemas.microsoft.com/office/drawing/2014/main" id="{5DF156D0-1C13-C62F-C6B5-911A907F4633}"/>
              </a:ext>
            </a:extLst>
          </p:cNvPr>
          <p:cNvSpPr txBox="1"/>
          <p:nvPr/>
        </p:nvSpPr>
        <p:spPr>
          <a:xfrm>
            <a:off x="738787" y="839421"/>
            <a:ext cx="5616624" cy="510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2400" b="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</a:t>
            </a:r>
            <a:r>
              <a:rPr lang="en-US" sz="2400" b="0" noProof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Economic Order Quantity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149FD627-52ED-CBDA-DD56-026F974A0B4A}"/>
              </a:ext>
            </a:extLst>
          </p:cNvPr>
          <p:cNvSpPr txBox="1"/>
          <p:nvPr/>
        </p:nvSpPr>
        <p:spPr>
          <a:xfrm>
            <a:off x="767408" y="2413894"/>
            <a:ext cx="5179556" cy="2554545"/>
          </a:xfrm>
          <a:prstGeom prst="rect">
            <a:avLst/>
          </a:prstGeom>
          <a:solidFill>
            <a:srgbClr val="FCFCF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en-US" b="0" dirty="0">
                <a:solidFill>
                  <a:srgbClr val="0033B3"/>
                </a:solidFill>
                <a:latin typeface="JetBrains Mono"/>
                <a:cs typeface="Courier New" panose="02070309020205020404" pitchFamily="49" charset="0"/>
              </a:rPr>
              <a:t>import 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  <a:cs typeface="Courier New" panose="02070309020205020404" pitchFamily="49" charset="0"/>
              </a:rPr>
              <a:t>math</a:t>
            </a:r>
            <a:br>
              <a:rPr lang="en-US" altLang="en-US" b="0" dirty="0">
                <a:solidFill>
                  <a:srgbClr val="080808"/>
                </a:solidFill>
                <a:latin typeface="JetBrains Mono"/>
                <a:cs typeface="Courier New" panose="02070309020205020404" pitchFamily="49" charset="0"/>
              </a:rPr>
            </a:br>
            <a:br>
              <a:rPr lang="en-US" altLang="en-US" b="0" dirty="0">
                <a:solidFill>
                  <a:srgbClr val="080808"/>
                </a:solidFill>
                <a:latin typeface="JetBrains Mono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80808"/>
                </a:solidFill>
                <a:latin typeface="JetBrains Mono"/>
                <a:cs typeface="Courier New" panose="02070309020205020404" pitchFamily="49" charset="0"/>
              </a:rPr>
              <a:t>D = </a:t>
            </a:r>
            <a:r>
              <a:rPr lang="en-US" altLang="en-US" b="0" dirty="0">
                <a:solidFill>
                  <a:srgbClr val="1750EB"/>
                </a:solidFill>
                <a:latin typeface="JetBrains Mono"/>
                <a:cs typeface="Courier New" panose="02070309020205020404" pitchFamily="49" charset="0"/>
              </a:rPr>
              <a:t>1200</a:t>
            </a:r>
            <a:br>
              <a:rPr lang="en-US" altLang="en-US" b="0" dirty="0">
                <a:solidFill>
                  <a:srgbClr val="1750EB"/>
                </a:solidFill>
                <a:latin typeface="JetBrains Mono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80808"/>
                </a:solidFill>
                <a:latin typeface="JetBrains Mono"/>
                <a:cs typeface="Courier New" panose="02070309020205020404" pitchFamily="49" charset="0"/>
              </a:rPr>
              <a:t>S = </a:t>
            </a:r>
            <a:r>
              <a:rPr lang="en-US" altLang="en-US" b="0" dirty="0">
                <a:solidFill>
                  <a:srgbClr val="1750EB"/>
                </a:solidFill>
                <a:latin typeface="JetBrains Mono"/>
                <a:cs typeface="Courier New" panose="02070309020205020404" pitchFamily="49" charset="0"/>
              </a:rPr>
              <a:t>100</a:t>
            </a:r>
            <a:br>
              <a:rPr lang="en-US" altLang="en-US" b="0" dirty="0">
                <a:solidFill>
                  <a:srgbClr val="1750EB"/>
                </a:solidFill>
                <a:latin typeface="JetBrains Mono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80808"/>
                </a:solidFill>
                <a:latin typeface="JetBrains Mono"/>
                <a:cs typeface="Courier New" panose="02070309020205020404" pitchFamily="49" charset="0"/>
              </a:rPr>
              <a:t>H = </a:t>
            </a:r>
            <a:r>
              <a:rPr lang="en-US" altLang="en-US" b="0" dirty="0">
                <a:solidFill>
                  <a:srgbClr val="1750EB"/>
                </a:solidFill>
                <a:latin typeface="JetBrains Mono"/>
                <a:cs typeface="Courier New" panose="02070309020205020404" pitchFamily="49" charset="0"/>
              </a:rPr>
              <a:t>5</a:t>
            </a:r>
            <a:br>
              <a:rPr lang="en-US" altLang="en-US" b="0" dirty="0">
                <a:solidFill>
                  <a:srgbClr val="1750EB"/>
                </a:solidFill>
                <a:latin typeface="JetBrains Mono"/>
                <a:cs typeface="Courier New" panose="02070309020205020404" pitchFamily="49" charset="0"/>
              </a:rPr>
            </a:br>
            <a:br>
              <a:rPr lang="en-US" altLang="en-US" b="0" dirty="0">
                <a:solidFill>
                  <a:srgbClr val="1750EB"/>
                </a:solidFill>
                <a:latin typeface="JetBrains Mono"/>
                <a:cs typeface="Courier New" panose="02070309020205020404" pitchFamily="49" charset="0"/>
              </a:rPr>
            </a:br>
            <a:r>
              <a:rPr lang="en-US" altLang="en-US" b="0" dirty="0" err="1">
                <a:solidFill>
                  <a:srgbClr val="080808"/>
                </a:solidFill>
                <a:latin typeface="JetBrains Mono"/>
                <a:cs typeface="Courier New" panose="02070309020205020404" pitchFamily="49" charset="0"/>
              </a:rPr>
              <a:t>eoq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  <a:cs typeface="Courier New" panose="02070309020205020404" pitchFamily="49" charset="0"/>
              </a:rPr>
              <a:t> = </a:t>
            </a:r>
            <a:r>
              <a:rPr lang="en-US" altLang="en-US" b="0" dirty="0" err="1">
                <a:solidFill>
                  <a:srgbClr val="080808"/>
                </a:solidFill>
                <a:latin typeface="JetBrains Mono"/>
                <a:cs typeface="Courier New" panose="02070309020205020404" pitchFamily="49" charset="0"/>
              </a:rPr>
              <a:t>math.sqrt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  <a:cs typeface="Courier New" panose="02070309020205020404" pitchFamily="49" charset="0"/>
              </a:rPr>
              <a:t>((</a:t>
            </a:r>
            <a:r>
              <a:rPr lang="en-US" altLang="en-US" b="0" dirty="0">
                <a:solidFill>
                  <a:srgbClr val="1750EB"/>
                </a:solidFill>
                <a:latin typeface="JetBrains Mono"/>
                <a:cs typeface="Courier New" panose="02070309020205020404" pitchFamily="49" charset="0"/>
              </a:rPr>
              <a:t>2 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  <a:cs typeface="Courier New" panose="02070309020205020404" pitchFamily="49" charset="0"/>
              </a:rPr>
              <a:t>* D * S) / H)</a:t>
            </a:r>
            <a:br>
              <a:rPr lang="en-US" altLang="en-US" b="0" dirty="0">
                <a:solidFill>
                  <a:srgbClr val="080808"/>
                </a:solidFill>
                <a:latin typeface="JetBrains Mono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80"/>
                </a:solidFill>
                <a:latin typeface="JetBrains Mono"/>
                <a:cs typeface="Courier New" panose="02070309020205020404" pitchFamily="49" charset="0"/>
              </a:rPr>
              <a:t>print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  <a:cs typeface="Courier New" panose="02070309020205020404" pitchFamily="49" charset="0"/>
              </a:rPr>
              <a:t>(</a:t>
            </a:r>
            <a:r>
              <a:rPr lang="en-US" altLang="en-US" b="0" dirty="0">
                <a:solidFill>
                  <a:srgbClr val="067D17"/>
                </a:solidFill>
                <a:latin typeface="JetBrains Mono"/>
                <a:cs typeface="Courier New" panose="02070309020205020404" pitchFamily="49" charset="0"/>
              </a:rPr>
              <a:t>"EOQ:"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  <a:cs typeface="Courier New" panose="02070309020205020404" pitchFamily="49" charset="0"/>
              </a:rPr>
              <a:t>, </a:t>
            </a:r>
            <a:r>
              <a:rPr lang="en-US" altLang="en-US" b="0" dirty="0">
                <a:solidFill>
                  <a:srgbClr val="000080"/>
                </a:solidFill>
                <a:latin typeface="JetBrains Mono"/>
                <a:cs typeface="Courier New" panose="02070309020205020404" pitchFamily="49" charset="0"/>
              </a:rPr>
              <a:t>round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  <a:cs typeface="Courier New" panose="02070309020205020404" pitchFamily="49" charset="0"/>
              </a:rPr>
              <a:t>(</a:t>
            </a:r>
            <a:r>
              <a:rPr lang="en-US" altLang="en-US" b="0" dirty="0" err="1">
                <a:solidFill>
                  <a:srgbClr val="080808"/>
                </a:solidFill>
                <a:latin typeface="JetBrains Mono"/>
                <a:cs typeface="Courier New" panose="02070309020205020404" pitchFamily="49" charset="0"/>
              </a:rPr>
              <a:t>eoq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  <a:cs typeface="Courier New" panose="02070309020205020404" pitchFamily="49" charset="0"/>
              </a:rPr>
              <a:t>))</a:t>
            </a:r>
            <a:endParaRPr lang="en-US" altLang="en-US" sz="4400" b="0" dirty="0">
              <a:latin typeface="JetBrains Mono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66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038A84-56C7-30E7-629B-C1DBC0DF6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rgbClr val="009E47"/>
                </a:solidFill>
              </a:rPr>
              <a:t>First </a:t>
            </a:r>
            <a:r>
              <a:rPr lang="tr-TR" dirty="0" err="1">
                <a:solidFill>
                  <a:srgbClr val="009E47"/>
                </a:solidFill>
              </a:rPr>
              <a:t>Try</a:t>
            </a:r>
            <a:endParaRPr lang="en-US" dirty="0">
              <a:solidFill>
                <a:srgbClr val="009E47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3E958E7-F381-7E2C-8823-5DFD8552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Suggest order if stock falls below critical level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5C100D12-25A6-7AA9-CE3D-8ADE726724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46B2485E-C626-D2B1-A695-3208A2FD8D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14</a:t>
            </a:fld>
            <a:r>
              <a:rPr lang="tr-TR" dirty="0"/>
              <a:t>/20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FE9686A0-1132-D756-63CA-5AF46B488876}"/>
              </a:ext>
            </a:extLst>
          </p:cNvPr>
          <p:cNvSpPr txBox="1"/>
          <p:nvPr/>
        </p:nvSpPr>
        <p:spPr>
          <a:xfrm>
            <a:off x="551384" y="1700808"/>
            <a:ext cx="6816033" cy="2246769"/>
          </a:xfrm>
          <a:prstGeom prst="rect">
            <a:avLst/>
          </a:prstGeom>
          <a:solidFill>
            <a:srgbClr val="FCFCF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lvl="0" eaLnBrk="0" hangingPunct="0"/>
            <a:r>
              <a:rPr lang="en-US" altLang="en-US" b="0" dirty="0" err="1">
                <a:solidFill>
                  <a:srgbClr val="080808"/>
                </a:solidFill>
                <a:latin typeface="JetBrains Mono"/>
              </a:rPr>
              <a:t>current_stock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en-US" altLang="en-US" b="0" dirty="0">
                <a:solidFill>
                  <a:srgbClr val="1750EB"/>
                </a:solidFill>
                <a:latin typeface="JetBrains Mono"/>
              </a:rPr>
              <a:t>40</a:t>
            </a:r>
            <a:br>
              <a:rPr lang="en-US" altLang="en-US" b="0" dirty="0">
                <a:solidFill>
                  <a:srgbClr val="1750EB"/>
                </a:solidFill>
                <a:latin typeface="JetBrains Mono"/>
              </a:rPr>
            </a:br>
            <a:r>
              <a:rPr lang="en-US" altLang="en-US" b="0" dirty="0" err="1">
                <a:solidFill>
                  <a:srgbClr val="080808"/>
                </a:solidFill>
                <a:latin typeface="JetBrains Mono"/>
              </a:rPr>
              <a:t>critical_level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en-US" altLang="en-US" b="0" dirty="0">
                <a:solidFill>
                  <a:srgbClr val="1750EB"/>
                </a:solidFill>
                <a:latin typeface="JetBrains Mono"/>
              </a:rPr>
              <a:t>50</a:t>
            </a:r>
            <a:br>
              <a:rPr lang="en-US" altLang="en-US" b="0" dirty="0">
                <a:solidFill>
                  <a:srgbClr val="1750EB"/>
                </a:solidFill>
                <a:latin typeface="JetBrains Mono"/>
              </a:rPr>
            </a:br>
            <a:br>
              <a:rPr lang="en-US" altLang="en-US" b="0" dirty="0">
                <a:solidFill>
                  <a:srgbClr val="1750EB"/>
                </a:solidFill>
                <a:latin typeface="JetBrains Mono"/>
              </a:rPr>
            </a:br>
            <a:r>
              <a:rPr lang="en-US" altLang="en-US" b="0" dirty="0">
                <a:solidFill>
                  <a:srgbClr val="0033B3"/>
                </a:solidFill>
                <a:latin typeface="JetBrains Mono"/>
              </a:rPr>
              <a:t>if </a:t>
            </a:r>
            <a:r>
              <a:rPr lang="en-US" altLang="en-US" b="0" dirty="0" err="1">
                <a:solidFill>
                  <a:srgbClr val="080808"/>
                </a:solidFill>
                <a:latin typeface="JetBrains Mono"/>
              </a:rPr>
              <a:t>current_stock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 &lt; </a:t>
            </a:r>
            <a:r>
              <a:rPr lang="en-US" altLang="en-US" b="0" dirty="0" err="1">
                <a:solidFill>
                  <a:srgbClr val="080808"/>
                </a:solidFill>
                <a:latin typeface="JetBrains Mono"/>
              </a:rPr>
              <a:t>critical_level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:</a:t>
            </a:r>
            <a:br>
              <a:rPr lang="en-US" altLang="en-US" b="0" dirty="0">
                <a:solidFill>
                  <a:srgbClr val="080808"/>
                </a:solidFill>
                <a:latin typeface="JetBrains Mono"/>
              </a:rPr>
            </a:b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US" altLang="en-US" b="0" dirty="0">
                <a:solidFill>
                  <a:srgbClr val="000080"/>
                </a:solidFill>
                <a:latin typeface="JetBrains Mono"/>
              </a:rPr>
              <a:t>print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US" altLang="en-US" b="0" dirty="0">
                <a:solidFill>
                  <a:srgbClr val="067D17"/>
                </a:solidFill>
                <a:latin typeface="JetBrains Mono"/>
              </a:rPr>
              <a:t>"Warning: Stock below critical level. Reorder required."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en-US" altLang="en-US" b="0" dirty="0">
                <a:solidFill>
                  <a:srgbClr val="080808"/>
                </a:solidFill>
                <a:latin typeface="JetBrains Mono"/>
              </a:rPr>
            </a:br>
            <a:r>
              <a:rPr lang="en-US" altLang="en-US" b="0" dirty="0">
                <a:solidFill>
                  <a:srgbClr val="0033B3"/>
                </a:solidFill>
                <a:latin typeface="JetBrains Mono"/>
              </a:rPr>
              <a:t>else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:</a:t>
            </a:r>
            <a:br>
              <a:rPr lang="en-US" altLang="en-US" b="0" dirty="0">
                <a:solidFill>
                  <a:srgbClr val="080808"/>
                </a:solidFill>
                <a:latin typeface="JetBrains Mono"/>
              </a:rPr>
            </a:b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US" altLang="en-US" b="0" dirty="0">
                <a:solidFill>
                  <a:srgbClr val="000080"/>
                </a:solidFill>
                <a:latin typeface="JetBrains Mono"/>
              </a:rPr>
              <a:t>print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US" altLang="en-US" b="0" dirty="0">
                <a:solidFill>
                  <a:srgbClr val="067D17"/>
                </a:solidFill>
                <a:latin typeface="JetBrains Mono"/>
              </a:rPr>
              <a:t>"Stock level is sufficient."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)</a:t>
            </a:r>
            <a:endParaRPr lang="en-US" altLang="en-US" sz="44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73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A3B5C-176F-C634-83F8-D8029C018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E29526-E288-62E8-C977-B5C37F61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rgbClr val="009E47"/>
                </a:solidFill>
              </a:rPr>
              <a:t>First </a:t>
            </a:r>
            <a:r>
              <a:rPr lang="tr-TR" dirty="0" err="1">
                <a:solidFill>
                  <a:srgbClr val="009E47"/>
                </a:solidFill>
              </a:rPr>
              <a:t>Try</a:t>
            </a:r>
            <a:endParaRPr lang="en-US" dirty="0">
              <a:solidFill>
                <a:srgbClr val="009E47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2FA4ABF-0CC0-ABE8-02E6-B48B64689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43" y="797099"/>
            <a:ext cx="5359893" cy="5697798"/>
          </a:xfrm>
        </p:spPr>
        <p:txBody>
          <a:bodyPr/>
          <a:lstStyle/>
          <a:p>
            <a:r>
              <a:rPr lang="en-US" dirty="0"/>
              <a:t>Stock decreases by 4 every day. Delivery arrives in 3 days. Will the supply arrive before the stock reaches zero?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58D34DD1-E0BD-F701-A370-0BF9AB0002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Applied Problem Solving Techniques – </a:t>
            </a:r>
            <a:r>
              <a:rPr lang="en-US" dirty="0" err="1"/>
              <a:t>Asst.Prof</a:t>
            </a:r>
            <a:r>
              <a:rPr lang="en-US" dirty="0"/>
              <a:t>. Bülent ŞİMŞEK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AED7091-BDC1-75AB-90D8-A58132BCC2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15</a:t>
            </a:fld>
            <a:r>
              <a:rPr lang="tr-TR" dirty="0"/>
              <a:t>/20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49D8DE37-D301-32C5-5034-7377D5973B47}"/>
              </a:ext>
            </a:extLst>
          </p:cNvPr>
          <p:cNvSpPr txBox="1"/>
          <p:nvPr/>
        </p:nvSpPr>
        <p:spPr>
          <a:xfrm>
            <a:off x="6312024" y="908720"/>
            <a:ext cx="4885953" cy="4401205"/>
          </a:xfrm>
          <a:prstGeom prst="rect">
            <a:avLst/>
          </a:prstGeom>
          <a:solidFill>
            <a:srgbClr val="FCFCF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lvl="0" eaLnBrk="0" hangingPunct="0"/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stock = </a:t>
            </a:r>
            <a:r>
              <a:rPr lang="en-US" altLang="en-US" b="0" dirty="0">
                <a:solidFill>
                  <a:srgbClr val="1750EB"/>
                </a:solidFill>
                <a:latin typeface="JetBrains Mono"/>
              </a:rPr>
              <a:t>60</a:t>
            </a:r>
            <a:br>
              <a:rPr lang="en-US" altLang="en-US" b="0" dirty="0">
                <a:solidFill>
                  <a:srgbClr val="1750EB"/>
                </a:solidFill>
                <a:latin typeface="JetBrains Mono"/>
              </a:rPr>
            </a:br>
            <a:r>
              <a:rPr lang="en-US" altLang="en-US" b="0" dirty="0" err="1">
                <a:solidFill>
                  <a:srgbClr val="080808"/>
                </a:solidFill>
                <a:latin typeface="JetBrains Mono"/>
              </a:rPr>
              <a:t>daily_demand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en-US" altLang="en-US" b="0" dirty="0">
                <a:solidFill>
                  <a:srgbClr val="1750EB"/>
                </a:solidFill>
                <a:latin typeface="JetBrains Mono"/>
              </a:rPr>
              <a:t>4</a:t>
            </a:r>
            <a:br>
              <a:rPr lang="en-US" altLang="en-US" b="0" dirty="0">
                <a:solidFill>
                  <a:srgbClr val="1750EB"/>
                </a:solidFill>
                <a:latin typeface="JetBrains Mono"/>
              </a:rPr>
            </a:br>
            <a:r>
              <a:rPr lang="en-US" altLang="en-US" b="0" dirty="0" err="1">
                <a:solidFill>
                  <a:srgbClr val="080808"/>
                </a:solidFill>
                <a:latin typeface="JetBrains Mono"/>
              </a:rPr>
              <a:t>days_until_delivery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en-US" altLang="en-US" b="0" dirty="0">
                <a:solidFill>
                  <a:srgbClr val="1750EB"/>
                </a:solidFill>
                <a:latin typeface="JetBrains Mono"/>
              </a:rPr>
              <a:t>3</a:t>
            </a:r>
            <a:br>
              <a:rPr lang="en-US" altLang="en-US" b="0" dirty="0">
                <a:solidFill>
                  <a:srgbClr val="1750EB"/>
                </a:solidFill>
                <a:latin typeface="JetBrains Mono"/>
              </a:rPr>
            </a:br>
            <a:br>
              <a:rPr lang="en-US" altLang="en-US" b="0" dirty="0">
                <a:solidFill>
                  <a:srgbClr val="1750EB"/>
                </a:solidFill>
                <a:latin typeface="JetBrains Mono"/>
              </a:rPr>
            </a:b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day = </a:t>
            </a:r>
            <a:r>
              <a:rPr lang="en-US" altLang="en-US" b="0" dirty="0">
                <a:solidFill>
                  <a:srgbClr val="1750EB"/>
                </a:solidFill>
                <a:latin typeface="JetBrains Mono"/>
              </a:rPr>
              <a:t>1</a:t>
            </a:r>
            <a:br>
              <a:rPr lang="en-US" altLang="en-US" b="0" dirty="0">
                <a:solidFill>
                  <a:srgbClr val="1750EB"/>
                </a:solidFill>
                <a:latin typeface="JetBrains Mono"/>
              </a:rPr>
            </a:br>
            <a:r>
              <a:rPr lang="en-US" altLang="en-US" b="0" dirty="0">
                <a:solidFill>
                  <a:srgbClr val="0033B3"/>
                </a:solidFill>
                <a:latin typeface="JetBrains Mono"/>
              </a:rPr>
              <a:t>while 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day &lt;= </a:t>
            </a:r>
            <a:r>
              <a:rPr lang="en-US" altLang="en-US" b="0" dirty="0" err="1">
                <a:solidFill>
                  <a:srgbClr val="080808"/>
                </a:solidFill>
                <a:latin typeface="JetBrains Mono"/>
              </a:rPr>
              <a:t>days_until_delivery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:</a:t>
            </a:r>
            <a:br>
              <a:rPr lang="en-US" altLang="en-US" b="0" dirty="0">
                <a:solidFill>
                  <a:srgbClr val="080808"/>
                </a:solidFill>
                <a:latin typeface="JetBrains Mono"/>
              </a:rPr>
            </a:b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    stock -= </a:t>
            </a:r>
            <a:r>
              <a:rPr lang="en-US" altLang="en-US" b="0" dirty="0" err="1">
                <a:solidFill>
                  <a:srgbClr val="080808"/>
                </a:solidFill>
                <a:latin typeface="JetBrains Mono"/>
              </a:rPr>
              <a:t>daily_demand</a:t>
            </a:r>
            <a:br>
              <a:rPr lang="en-US" altLang="en-US" b="0" dirty="0">
                <a:solidFill>
                  <a:srgbClr val="080808"/>
                </a:solidFill>
                <a:latin typeface="JetBrains Mono"/>
              </a:rPr>
            </a:b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US" altLang="en-US" b="0" dirty="0">
                <a:solidFill>
                  <a:srgbClr val="000080"/>
                </a:solidFill>
                <a:latin typeface="JetBrains Mono"/>
              </a:rPr>
              <a:t>print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US" altLang="en-US" b="0" dirty="0" err="1">
                <a:solidFill>
                  <a:srgbClr val="067D17"/>
                </a:solidFill>
                <a:latin typeface="JetBrains Mono"/>
              </a:rPr>
              <a:t>f"Day</a:t>
            </a:r>
            <a:r>
              <a:rPr lang="en-US" altLang="en-US" b="0" dirty="0">
                <a:solidFill>
                  <a:srgbClr val="067D17"/>
                </a:solidFill>
                <a:latin typeface="JetBrains Mono"/>
              </a:rPr>
              <a:t> </a:t>
            </a:r>
            <a:r>
              <a:rPr lang="en-US" altLang="en-US" b="0" dirty="0">
                <a:solidFill>
                  <a:srgbClr val="0037A6"/>
                </a:solidFill>
                <a:latin typeface="JetBrains Mono"/>
              </a:rPr>
              <a:t>{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day</a:t>
            </a:r>
            <a:r>
              <a:rPr lang="en-US" altLang="en-US" b="0" dirty="0">
                <a:solidFill>
                  <a:srgbClr val="0037A6"/>
                </a:solidFill>
                <a:latin typeface="JetBrains Mono"/>
              </a:rPr>
              <a:t>}</a:t>
            </a:r>
            <a:r>
              <a:rPr lang="en-US" altLang="en-US" b="0" dirty="0">
                <a:solidFill>
                  <a:srgbClr val="067D17"/>
                </a:solidFill>
                <a:latin typeface="JetBrains Mono"/>
              </a:rPr>
              <a:t>: Stock = </a:t>
            </a:r>
            <a:r>
              <a:rPr lang="en-US" altLang="en-US" b="0" dirty="0">
                <a:solidFill>
                  <a:srgbClr val="0037A6"/>
                </a:solidFill>
                <a:latin typeface="JetBrains Mono"/>
              </a:rPr>
              <a:t>{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stock</a:t>
            </a:r>
            <a:r>
              <a:rPr lang="en-US" altLang="en-US" b="0" dirty="0">
                <a:solidFill>
                  <a:srgbClr val="0037A6"/>
                </a:solidFill>
                <a:latin typeface="JetBrains Mono"/>
              </a:rPr>
              <a:t>}</a:t>
            </a:r>
            <a:r>
              <a:rPr lang="en-US" altLang="en-US" b="0" dirty="0">
                <a:solidFill>
                  <a:srgbClr val="067D17"/>
                </a:solidFill>
                <a:latin typeface="JetBrains Mono"/>
              </a:rPr>
              <a:t>"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en-US" altLang="en-US" b="0" dirty="0">
                <a:solidFill>
                  <a:srgbClr val="080808"/>
                </a:solidFill>
                <a:latin typeface="JetBrains Mono"/>
              </a:rPr>
            </a:b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    day += </a:t>
            </a:r>
            <a:r>
              <a:rPr lang="en-US" altLang="en-US" b="0" dirty="0">
                <a:solidFill>
                  <a:srgbClr val="1750EB"/>
                </a:solidFill>
                <a:latin typeface="JetBrains Mono"/>
              </a:rPr>
              <a:t>1</a:t>
            </a:r>
            <a:br>
              <a:rPr lang="en-US" altLang="en-US" b="0" dirty="0">
                <a:solidFill>
                  <a:srgbClr val="1750EB"/>
                </a:solidFill>
                <a:latin typeface="JetBrains Mono"/>
              </a:rPr>
            </a:br>
            <a:br>
              <a:rPr lang="en-US" altLang="en-US" b="0" dirty="0">
                <a:solidFill>
                  <a:srgbClr val="1750EB"/>
                </a:solidFill>
                <a:latin typeface="JetBrains Mono"/>
              </a:rPr>
            </a:br>
            <a:r>
              <a:rPr lang="en-US" altLang="en-US" b="0" dirty="0">
                <a:solidFill>
                  <a:srgbClr val="0033B3"/>
                </a:solidFill>
                <a:latin typeface="JetBrains Mono"/>
              </a:rPr>
              <a:t>if 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stock &lt;= </a:t>
            </a:r>
            <a:r>
              <a:rPr lang="en-US" altLang="en-US" b="0" dirty="0">
                <a:solidFill>
                  <a:srgbClr val="1750EB"/>
                </a:solidFill>
                <a:latin typeface="JetBrains Mono"/>
              </a:rPr>
              <a:t>0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:</a:t>
            </a:r>
            <a:br>
              <a:rPr lang="en-US" altLang="en-US" b="0" dirty="0">
                <a:solidFill>
                  <a:srgbClr val="080808"/>
                </a:solidFill>
                <a:latin typeface="JetBrains Mono"/>
              </a:rPr>
            </a:b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US" altLang="en-US" b="0" dirty="0">
                <a:solidFill>
                  <a:srgbClr val="000080"/>
                </a:solidFill>
                <a:latin typeface="JetBrains Mono"/>
              </a:rPr>
              <a:t>print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US" altLang="en-US" b="0" dirty="0">
                <a:solidFill>
                  <a:srgbClr val="067D17"/>
                </a:solidFill>
                <a:latin typeface="JetBrains Mono"/>
              </a:rPr>
              <a:t>"Stockout occurred before delivery!"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en-US" altLang="en-US" b="0" dirty="0">
                <a:solidFill>
                  <a:srgbClr val="080808"/>
                </a:solidFill>
                <a:latin typeface="JetBrains Mono"/>
              </a:rPr>
            </a:br>
            <a:r>
              <a:rPr lang="en-US" altLang="en-US" b="0" dirty="0">
                <a:solidFill>
                  <a:srgbClr val="0033B3"/>
                </a:solidFill>
                <a:latin typeface="JetBrains Mono"/>
              </a:rPr>
              <a:t>else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:</a:t>
            </a:r>
            <a:br>
              <a:rPr lang="en-US" altLang="en-US" b="0" dirty="0">
                <a:solidFill>
                  <a:srgbClr val="080808"/>
                </a:solidFill>
                <a:latin typeface="JetBrains Mono"/>
              </a:rPr>
            </a:b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US" altLang="en-US" b="0" dirty="0">
                <a:solidFill>
                  <a:srgbClr val="000080"/>
                </a:solidFill>
                <a:latin typeface="JetBrains Mono"/>
              </a:rPr>
              <a:t>print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US" altLang="en-US" b="0" dirty="0">
                <a:solidFill>
                  <a:srgbClr val="067D17"/>
                </a:solidFill>
                <a:latin typeface="JetBrains Mono"/>
              </a:rPr>
              <a:t>"Delivery arrived in time."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)</a:t>
            </a:r>
            <a:endParaRPr lang="en-US" altLang="en-US" sz="44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1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F1656-9BB6-3F86-C2DD-A782CDA5D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B8997766-B2BA-4B51-A356-2B219C273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80" y="-459432"/>
            <a:ext cx="6494228" cy="685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9276880-0FF6-D674-4709-1C41D1218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First </a:t>
            </a:r>
            <a:r>
              <a:rPr lang="tr-TR" dirty="0" err="1"/>
              <a:t>Try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8FF8ED2-57D7-363B-2DF2-5DA39AE89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43" y="797099"/>
            <a:ext cx="8888285" cy="5697798"/>
          </a:xfrm>
        </p:spPr>
        <p:txBody>
          <a:bodyPr/>
          <a:lstStyle/>
          <a:p>
            <a:r>
              <a:rPr lang="en-US" dirty="0"/>
              <a:t>Let's make all these functions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D7D940C-5D93-EDB3-EE24-FE41D8F50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Applied Problem Solving Techniques – </a:t>
            </a:r>
            <a:r>
              <a:rPr lang="en-US" dirty="0" err="1"/>
              <a:t>Asst.Prof</a:t>
            </a:r>
            <a:r>
              <a:rPr lang="en-US" dirty="0"/>
              <a:t>. Bülent ŞİMŞEK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EE5041CC-576D-33BA-0A84-33820CB12D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16</a:t>
            </a:fld>
            <a:r>
              <a:rPr lang="tr-TR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2612264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DDDBD-1B7B-1AFC-BB78-0BDC2E279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C655296-DB6B-7F15-261F-19B86CC1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First </a:t>
            </a:r>
            <a:r>
              <a:rPr lang="tr-TR" dirty="0" err="1"/>
              <a:t>Try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E06B476-BF52-FE86-A1CB-F26BD193C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43" y="797099"/>
            <a:ext cx="10976517" cy="5697798"/>
          </a:xfrm>
        </p:spPr>
        <p:txBody>
          <a:bodyPr/>
          <a:lstStyle/>
          <a:p>
            <a:r>
              <a:rPr lang="tr-TR" altLang="en-US" dirty="0"/>
              <a:t>Write a </a:t>
            </a:r>
            <a:r>
              <a:rPr lang="en-US" noProof="0" dirty="0"/>
              <a:t>function</a:t>
            </a:r>
            <a:r>
              <a:rPr lang="tr-TR" altLang="en-US" dirty="0"/>
              <a:t> as: </a:t>
            </a:r>
          </a:p>
          <a:p>
            <a:pPr marL="376238" lvl="1" indent="0">
              <a:buNone/>
            </a:pPr>
            <a:r>
              <a:rPr lang="tr-TR" altLang="en-US" sz="2400" dirty="0"/>
              <a:t>	</a:t>
            </a:r>
            <a:r>
              <a:rPr lang="en-US" altLang="en-US" sz="2400" dirty="0"/>
              <a:t>simulate_weekly_stock_usage(</a:t>
            </a:r>
            <a:r>
              <a:rPr lang="en-US" altLang="en-US" sz="2400" dirty="0" err="1"/>
              <a:t>initial_stock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daily_demand</a:t>
            </a:r>
            <a:r>
              <a:rPr lang="en-US" altLang="en-US" sz="2400" dirty="0"/>
              <a:t>, days=7)</a:t>
            </a:r>
            <a:endParaRPr lang="en-US" sz="2400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482E021-23F7-40F3-EED7-479D18D489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Applied Problem Solving Techniques – </a:t>
            </a:r>
            <a:r>
              <a:rPr lang="en-US" dirty="0" err="1"/>
              <a:t>Asst.Prof</a:t>
            </a:r>
            <a:r>
              <a:rPr lang="en-US" dirty="0"/>
              <a:t>. Bülent ŞİMŞEK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AFB421E-98C1-36C7-450C-E089125595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17</a:t>
            </a:fld>
            <a:r>
              <a:rPr lang="tr-TR" dirty="0"/>
              <a:t>/20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306E3698-56D5-C7AF-42D5-10E593A49867}"/>
              </a:ext>
            </a:extLst>
          </p:cNvPr>
          <p:cNvSpPr txBox="1"/>
          <p:nvPr/>
        </p:nvSpPr>
        <p:spPr>
          <a:xfrm>
            <a:off x="551384" y="2924944"/>
            <a:ext cx="7665112" cy="2862322"/>
          </a:xfrm>
          <a:prstGeom prst="rect">
            <a:avLst/>
          </a:prstGeom>
          <a:solidFill>
            <a:srgbClr val="FCFCF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lvl="0" eaLnBrk="0" hangingPunct="0"/>
            <a:r>
              <a:rPr lang="en-US" altLang="en-US" b="0" dirty="0">
                <a:solidFill>
                  <a:srgbClr val="0033B3"/>
                </a:solidFill>
                <a:latin typeface="JetBrains Mono"/>
              </a:rPr>
              <a:t>def </a:t>
            </a:r>
            <a:r>
              <a:rPr lang="en-US" altLang="en-US" b="0" dirty="0" err="1">
                <a:solidFill>
                  <a:srgbClr val="00627A"/>
                </a:solidFill>
                <a:latin typeface="JetBrains Mono"/>
              </a:rPr>
              <a:t>simulate_weekly_stock_usage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US" altLang="en-US" b="0" dirty="0" err="1">
                <a:solidFill>
                  <a:srgbClr val="000000"/>
                </a:solidFill>
                <a:latin typeface="JetBrains Mono"/>
              </a:rPr>
              <a:t>initial_stock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en-US" altLang="en-US" b="0" dirty="0" err="1">
                <a:solidFill>
                  <a:srgbClr val="000000"/>
                </a:solidFill>
                <a:latin typeface="JetBrains Mono"/>
              </a:rPr>
              <a:t>daily_demand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en-US" altLang="en-US" b="0" dirty="0">
                <a:solidFill>
                  <a:srgbClr val="000000"/>
                </a:solidFill>
                <a:latin typeface="JetBrains Mono"/>
              </a:rPr>
              <a:t>days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=</a:t>
            </a:r>
            <a:r>
              <a:rPr lang="en-US" altLang="en-US" b="0" dirty="0">
                <a:solidFill>
                  <a:srgbClr val="1750EB"/>
                </a:solidFill>
                <a:latin typeface="JetBrains Mono"/>
              </a:rPr>
              <a:t>7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en-US" altLang="en-US" b="0" dirty="0">
                <a:solidFill>
                  <a:srgbClr val="080808"/>
                </a:solidFill>
                <a:latin typeface="JetBrains Mono"/>
              </a:rPr>
            </a:b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    print(</a:t>
            </a:r>
            <a:r>
              <a:rPr lang="en-US" altLang="en-US" b="0" dirty="0">
                <a:solidFill>
                  <a:srgbClr val="067D17"/>
                </a:solidFill>
                <a:latin typeface="JetBrains Mono"/>
              </a:rPr>
              <a:t>"</a:t>
            </a:r>
            <a:r>
              <a:rPr lang="en-US" altLang="en-US" b="0" dirty="0">
                <a:solidFill>
                  <a:srgbClr val="0037A6"/>
                </a:solidFill>
                <a:latin typeface="JetBrains Mono"/>
              </a:rPr>
              <a:t>\</a:t>
            </a:r>
            <a:r>
              <a:rPr lang="en-US" altLang="en-US" b="0" dirty="0" err="1">
                <a:solidFill>
                  <a:srgbClr val="0037A6"/>
                </a:solidFill>
                <a:latin typeface="JetBrains Mono"/>
              </a:rPr>
              <a:t>n</a:t>
            </a:r>
            <a:r>
              <a:rPr lang="en-US" altLang="en-US" b="0" dirty="0" err="1">
                <a:solidFill>
                  <a:srgbClr val="067D17"/>
                </a:solidFill>
                <a:latin typeface="JetBrains Mono"/>
              </a:rPr>
              <a:t>Weekly</a:t>
            </a:r>
            <a:r>
              <a:rPr lang="en-US" altLang="en-US" b="0" dirty="0">
                <a:solidFill>
                  <a:srgbClr val="067D17"/>
                </a:solidFill>
                <a:latin typeface="JetBrains Mono"/>
              </a:rPr>
              <a:t> Stock Usage Simulation:"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en-US" altLang="en-US" b="0" dirty="0">
                <a:solidFill>
                  <a:srgbClr val="080808"/>
                </a:solidFill>
                <a:latin typeface="JetBrains Mono"/>
              </a:rPr>
            </a:b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US" altLang="en-US" b="0" dirty="0">
                <a:solidFill>
                  <a:srgbClr val="0033B3"/>
                </a:solidFill>
                <a:latin typeface="JetBrains Mono"/>
              </a:rPr>
              <a:t>for </a:t>
            </a:r>
            <a:r>
              <a:rPr lang="en-US" altLang="en-US" b="0" dirty="0">
                <a:solidFill>
                  <a:srgbClr val="000000"/>
                </a:solidFill>
                <a:latin typeface="JetBrains Mono"/>
              </a:rPr>
              <a:t>day </a:t>
            </a:r>
            <a:r>
              <a:rPr lang="en-US" altLang="en-US" b="0" dirty="0">
                <a:solidFill>
                  <a:srgbClr val="0033B3"/>
                </a:solidFill>
                <a:latin typeface="JetBrains Mono"/>
              </a:rPr>
              <a:t>in 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range(</a:t>
            </a:r>
            <a:r>
              <a:rPr lang="en-US" altLang="en-US" b="0" dirty="0">
                <a:solidFill>
                  <a:srgbClr val="1750EB"/>
                </a:solidFill>
                <a:latin typeface="JetBrains Mono"/>
              </a:rPr>
              <a:t>1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en-US" altLang="en-US" b="0" dirty="0">
                <a:solidFill>
                  <a:srgbClr val="000000"/>
                </a:solidFill>
                <a:latin typeface="JetBrains Mono"/>
              </a:rPr>
              <a:t>days 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+ </a:t>
            </a:r>
            <a:r>
              <a:rPr lang="en-US" altLang="en-US" b="0" dirty="0">
                <a:solidFill>
                  <a:srgbClr val="1750EB"/>
                </a:solidFill>
                <a:latin typeface="JetBrains Mono"/>
              </a:rPr>
              <a:t>1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en-US" altLang="en-US" b="0" dirty="0">
                <a:solidFill>
                  <a:srgbClr val="080808"/>
                </a:solidFill>
                <a:latin typeface="JetBrains Mono"/>
              </a:rPr>
            </a:b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en-US" altLang="en-US" b="0" dirty="0" err="1">
                <a:solidFill>
                  <a:srgbClr val="000000"/>
                </a:solidFill>
                <a:latin typeface="JetBrains Mono"/>
              </a:rPr>
              <a:t>initial_stock</a:t>
            </a:r>
            <a:r>
              <a:rPr lang="en-US" altLang="en-US" b="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-= </a:t>
            </a:r>
            <a:r>
              <a:rPr lang="en-US" altLang="en-US" b="0" dirty="0" err="1">
                <a:solidFill>
                  <a:srgbClr val="000000"/>
                </a:solidFill>
                <a:latin typeface="JetBrains Mono"/>
              </a:rPr>
              <a:t>daily_demand</a:t>
            </a:r>
            <a:br>
              <a:rPr lang="en-US" altLang="en-US" b="0" dirty="0">
                <a:solidFill>
                  <a:srgbClr val="000000"/>
                </a:solidFill>
                <a:latin typeface="JetBrains Mono"/>
              </a:rPr>
            </a:br>
            <a:r>
              <a:rPr lang="en-US" altLang="en-US" b="0" dirty="0">
                <a:solidFill>
                  <a:srgbClr val="000000"/>
                </a:solidFill>
                <a:latin typeface="JetBrains Mono"/>
              </a:rPr>
              <a:t>        </a:t>
            </a:r>
            <a:r>
              <a:rPr lang="en-US" altLang="en-US" b="0" dirty="0">
                <a:solidFill>
                  <a:srgbClr val="0033B3"/>
                </a:solidFill>
                <a:latin typeface="JetBrains Mono"/>
              </a:rPr>
              <a:t>if </a:t>
            </a:r>
            <a:r>
              <a:rPr lang="en-US" altLang="en-US" b="0" dirty="0" err="1">
                <a:solidFill>
                  <a:srgbClr val="000000"/>
                </a:solidFill>
                <a:latin typeface="JetBrains Mono"/>
              </a:rPr>
              <a:t>initial_stock</a:t>
            </a:r>
            <a:r>
              <a:rPr lang="en-US" altLang="en-US" b="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&lt; </a:t>
            </a:r>
            <a:r>
              <a:rPr lang="en-US" altLang="en-US" b="0" dirty="0">
                <a:solidFill>
                  <a:srgbClr val="1750EB"/>
                </a:solidFill>
                <a:latin typeface="JetBrains Mono"/>
              </a:rPr>
              <a:t>0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:</a:t>
            </a:r>
            <a:br>
              <a:rPr lang="en-US" altLang="en-US" b="0" dirty="0">
                <a:solidFill>
                  <a:srgbClr val="080808"/>
                </a:solidFill>
                <a:latin typeface="JetBrains Mono"/>
              </a:rPr>
            </a:b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            print(</a:t>
            </a:r>
            <a:r>
              <a:rPr lang="en-US" altLang="en-US" b="0" dirty="0" err="1">
                <a:solidFill>
                  <a:srgbClr val="067D17"/>
                </a:solidFill>
                <a:latin typeface="JetBrains Mono"/>
              </a:rPr>
              <a:t>f"Day</a:t>
            </a:r>
            <a:r>
              <a:rPr lang="en-US" altLang="en-US" b="0" dirty="0">
                <a:solidFill>
                  <a:srgbClr val="067D17"/>
                </a:solidFill>
                <a:latin typeface="JetBrains Mono"/>
              </a:rPr>
              <a:t> </a:t>
            </a:r>
            <a:r>
              <a:rPr lang="en-US" altLang="en-US" b="0" dirty="0">
                <a:solidFill>
                  <a:srgbClr val="0037A6"/>
                </a:solidFill>
                <a:latin typeface="JetBrains Mono"/>
              </a:rPr>
              <a:t>{</a:t>
            </a:r>
            <a:r>
              <a:rPr lang="en-US" altLang="en-US" b="0" dirty="0">
                <a:solidFill>
                  <a:srgbClr val="000000"/>
                </a:solidFill>
                <a:latin typeface="JetBrains Mono"/>
              </a:rPr>
              <a:t>day</a:t>
            </a:r>
            <a:r>
              <a:rPr lang="en-US" altLang="en-US" b="0" dirty="0">
                <a:solidFill>
                  <a:srgbClr val="0037A6"/>
                </a:solidFill>
                <a:latin typeface="JetBrains Mono"/>
              </a:rPr>
              <a:t>}</a:t>
            </a:r>
            <a:r>
              <a:rPr lang="en-US" altLang="en-US" b="0" dirty="0">
                <a:solidFill>
                  <a:srgbClr val="067D17"/>
                </a:solidFill>
                <a:latin typeface="JetBrains Mono"/>
              </a:rPr>
              <a:t>: Stockout! No inventory left."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en-US" altLang="en-US" b="0" dirty="0">
                <a:solidFill>
                  <a:srgbClr val="080808"/>
                </a:solidFill>
                <a:latin typeface="JetBrains Mono"/>
              </a:rPr>
            </a:b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            </a:t>
            </a:r>
            <a:r>
              <a:rPr lang="en-US" altLang="en-US" b="0" dirty="0">
                <a:solidFill>
                  <a:srgbClr val="0033B3"/>
                </a:solidFill>
                <a:latin typeface="JetBrains Mono"/>
              </a:rPr>
              <a:t>break</a:t>
            </a:r>
            <a:br>
              <a:rPr lang="en-US" altLang="en-US" b="0" dirty="0">
                <a:solidFill>
                  <a:srgbClr val="0033B3"/>
                </a:solidFill>
                <a:latin typeface="JetBrains Mono"/>
              </a:rPr>
            </a:br>
            <a:r>
              <a:rPr lang="en-US" altLang="en-US" b="0" dirty="0">
                <a:solidFill>
                  <a:srgbClr val="0033B3"/>
                </a:solidFill>
                <a:latin typeface="JetBrains Mono"/>
              </a:rPr>
              <a:t>        else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:</a:t>
            </a:r>
            <a:br>
              <a:rPr lang="en-US" altLang="en-US" b="0" dirty="0">
                <a:solidFill>
                  <a:srgbClr val="080808"/>
                </a:solidFill>
                <a:latin typeface="JetBrains Mono"/>
              </a:rPr>
            </a:b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            print(</a:t>
            </a:r>
            <a:r>
              <a:rPr lang="en-US" altLang="en-US" b="0" dirty="0" err="1">
                <a:solidFill>
                  <a:srgbClr val="067D17"/>
                </a:solidFill>
                <a:latin typeface="JetBrains Mono"/>
              </a:rPr>
              <a:t>f"Day</a:t>
            </a:r>
            <a:r>
              <a:rPr lang="en-US" altLang="en-US" b="0" dirty="0">
                <a:solidFill>
                  <a:srgbClr val="067D17"/>
                </a:solidFill>
                <a:latin typeface="JetBrains Mono"/>
              </a:rPr>
              <a:t> </a:t>
            </a:r>
            <a:r>
              <a:rPr lang="en-US" altLang="en-US" b="0" dirty="0">
                <a:solidFill>
                  <a:srgbClr val="0037A6"/>
                </a:solidFill>
                <a:latin typeface="JetBrains Mono"/>
              </a:rPr>
              <a:t>{</a:t>
            </a:r>
            <a:r>
              <a:rPr lang="en-US" altLang="en-US" b="0" dirty="0">
                <a:solidFill>
                  <a:srgbClr val="000000"/>
                </a:solidFill>
                <a:latin typeface="JetBrains Mono"/>
              </a:rPr>
              <a:t>day</a:t>
            </a:r>
            <a:r>
              <a:rPr lang="en-US" altLang="en-US" b="0" dirty="0">
                <a:solidFill>
                  <a:srgbClr val="0037A6"/>
                </a:solidFill>
                <a:latin typeface="JetBrains Mono"/>
              </a:rPr>
              <a:t>}</a:t>
            </a:r>
            <a:r>
              <a:rPr lang="en-US" altLang="en-US" b="0" dirty="0">
                <a:solidFill>
                  <a:srgbClr val="067D17"/>
                </a:solidFill>
                <a:latin typeface="JetBrains Mono"/>
              </a:rPr>
              <a:t>: Remaining Stock = </a:t>
            </a:r>
            <a:r>
              <a:rPr lang="en-US" altLang="en-US" b="0" dirty="0">
                <a:solidFill>
                  <a:srgbClr val="0037A6"/>
                </a:solidFill>
                <a:latin typeface="JetBrains Mono"/>
              </a:rPr>
              <a:t>{</a:t>
            </a:r>
            <a:r>
              <a:rPr lang="en-US" altLang="en-US" b="0" dirty="0" err="1">
                <a:solidFill>
                  <a:srgbClr val="000000"/>
                </a:solidFill>
                <a:latin typeface="JetBrains Mono"/>
              </a:rPr>
              <a:t>initial_stock</a:t>
            </a:r>
            <a:r>
              <a:rPr lang="en-US" altLang="en-US" b="0" dirty="0">
                <a:solidFill>
                  <a:srgbClr val="0037A6"/>
                </a:solidFill>
                <a:latin typeface="JetBrains Mono"/>
              </a:rPr>
              <a:t>}</a:t>
            </a:r>
            <a:r>
              <a:rPr lang="en-US" altLang="en-US" b="0" dirty="0">
                <a:solidFill>
                  <a:srgbClr val="067D17"/>
                </a:solidFill>
                <a:latin typeface="JetBrains Mono"/>
              </a:rPr>
              <a:t>"</a:t>
            </a:r>
            <a:r>
              <a:rPr lang="en-US" altLang="en-US" b="0" dirty="0">
                <a:solidFill>
                  <a:srgbClr val="080808"/>
                </a:solidFill>
                <a:latin typeface="JetBrains Mono"/>
              </a:rPr>
              <a:t>)</a:t>
            </a:r>
            <a:endParaRPr lang="en-US" altLang="en-US" sz="44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94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C7F5A35-BA38-C54D-AA98-2472D6CF7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First </a:t>
            </a:r>
            <a:r>
              <a:rPr lang="tr-TR" dirty="0" err="1"/>
              <a:t>Try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447E201-80BD-4F98-FCB5-C8C56360E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days' supply will the current stock last?</a:t>
            </a:r>
          </a:p>
          <a:p>
            <a:r>
              <a:rPr lang="en-US" dirty="0"/>
              <a:t>How many days' supply can the EOQ meet?</a:t>
            </a:r>
            <a:endParaRPr lang="tr-TR" dirty="0"/>
          </a:p>
          <a:p>
            <a:r>
              <a:rPr lang="en-US" dirty="0"/>
              <a:t>If the stock drops to zero before a new order arrives, on which day will it drop?</a:t>
            </a:r>
            <a:endParaRPr lang="tr-TR" dirty="0"/>
          </a:p>
          <a:p>
            <a:r>
              <a:rPr lang="en-US" dirty="0"/>
              <a:t>Suggest order if stock falls below critical level</a:t>
            </a:r>
            <a:r>
              <a:rPr lang="tr-TR" dirty="0"/>
              <a:t>; </a:t>
            </a:r>
            <a:r>
              <a:rPr lang="en-US" dirty="0"/>
              <a:t>Re-evaluate by getting new stock value and critical level from the user</a:t>
            </a:r>
            <a:r>
              <a:rPr lang="tr-TR" dirty="0"/>
              <a:t>.</a:t>
            </a:r>
          </a:p>
          <a:p>
            <a:r>
              <a:rPr lang="tr-TR" dirty="0"/>
              <a:t>A</a:t>
            </a:r>
            <a:r>
              <a:rPr lang="en-US" dirty="0" err="1"/>
              <a:t>ssuming</a:t>
            </a:r>
            <a:r>
              <a:rPr lang="en-US" dirty="0"/>
              <a:t> we always order the EOQ amount and it takes </a:t>
            </a:r>
            <a:r>
              <a:rPr lang="en-US" i="1" dirty="0" err="1"/>
              <a:t>delivery_days</a:t>
            </a:r>
            <a:r>
              <a:rPr lang="en-US" dirty="0"/>
              <a:t> to arrive, how frequently should we place orders so that we don’t run out of stock while waiting?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2BA431D-DE2F-6599-4B1E-22F9681226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19F83C4-BA9C-3E91-B458-5304B44B91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18</a:t>
            </a:fld>
            <a:r>
              <a:rPr lang="tr-TR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5286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B4D4C8-FC4D-41A0-DF96-D5876A5C9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accent5"/>
                </a:solidFill>
              </a:rPr>
              <a:t>Practice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B705391-6855-789C-E846-4EF5C4A04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43" y="797099"/>
            <a:ext cx="6512021" cy="5697798"/>
          </a:xfrm>
        </p:spPr>
        <p:txBody>
          <a:bodyPr/>
          <a:lstStyle/>
          <a:p>
            <a:r>
              <a:rPr lang="en-US" noProof="0" dirty="0"/>
              <a:t>Solve the EOQ problem using the tabulation </a:t>
            </a:r>
            <a:r>
              <a:rPr lang="en-US" noProof="0" dirty="0">
                <a:solidFill>
                  <a:srgbClr val="009E47"/>
                </a:solidFill>
              </a:rPr>
              <a:t>(trial-and-error) </a:t>
            </a:r>
            <a:r>
              <a:rPr lang="en-US" noProof="0" dirty="0"/>
              <a:t>method</a:t>
            </a:r>
            <a:r>
              <a:rPr lang="tr-TR" noProof="0" dirty="0"/>
              <a:t> </a:t>
            </a:r>
            <a:r>
              <a:rPr lang="en-US" dirty="0">
                <a:solidFill>
                  <a:srgbClr val="009E47"/>
                </a:solidFill>
              </a:rPr>
              <a:t>(see table 1-1 in the lecture notes)</a:t>
            </a:r>
            <a:r>
              <a:rPr lang="en-US" noProof="0" dirty="0"/>
              <a:t>.</a:t>
            </a:r>
          </a:p>
          <a:p>
            <a:r>
              <a:rPr lang="en-US" noProof="0" dirty="0"/>
              <a:t>Determine the total cost for at least 8 different order frequencies </a:t>
            </a:r>
            <a:r>
              <a:rPr lang="en-US" noProof="0" dirty="0">
                <a:solidFill>
                  <a:srgbClr val="009E47"/>
                </a:solidFill>
              </a:rPr>
              <a:t>(i.e., number of orders per year)</a:t>
            </a:r>
            <a:r>
              <a:rPr lang="en-US" noProof="0" dirty="0"/>
              <a:t>. And determine the EOQ.</a:t>
            </a:r>
          </a:p>
          <a:p>
            <a:pPr marL="376238" lvl="1" indent="0">
              <a:buNone/>
            </a:pPr>
            <a:r>
              <a:rPr lang="en-US" i="1" dirty="0">
                <a:solidFill>
                  <a:srgbClr val="009E47"/>
                </a:solidFill>
              </a:rPr>
              <a:t>Use Python loops to create and display the cost table</a:t>
            </a:r>
            <a:r>
              <a:rPr lang="tr-TR" i="1" dirty="0">
                <a:solidFill>
                  <a:srgbClr val="009E47"/>
                </a:solidFill>
              </a:rPr>
              <a:t> </a:t>
            </a:r>
            <a:r>
              <a:rPr lang="en-US" i="1" dirty="0">
                <a:solidFill>
                  <a:srgbClr val="009E47"/>
                </a:solidFill>
              </a:rPr>
              <a:t>and find the Economic Order Quantity (EOQ).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A42E9FC-4107-CFBE-266B-83C2C34B29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578" y="6599055"/>
            <a:ext cx="4186222" cy="203200"/>
          </a:xfrm>
        </p:spPr>
        <p:txBody>
          <a:bodyPr/>
          <a:lstStyle/>
          <a:p>
            <a:pPr>
              <a:defRPr/>
            </a:pPr>
            <a:r>
              <a:rPr lang="en-US" dirty="0"/>
              <a:t>Applied Problem Solving Techniques – </a:t>
            </a:r>
            <a:r>
              <a:rPr lang="en-US" dirty="0" err="1"/>
              <a:t>Asst.Prof</a:t>
            </a:r>
            <a:r>
              <a:rPr lang="en-US" dirty="0"/>
              <a:t>. Bülent ŞİMŞEK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9D35B04-DA68-B21C-CC42-D3A73F391C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19</a:t>
            </a:fld>
            <a:r>
              <a:rPr lang="tr-TR" dirty="0"/>
              <a:t>/20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4EDD6BDC-FAAE-1F04-B0F0-FC56DC9EB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153" y="647102"/>
            <a:ext cx="4237614" cy="54452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24343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>
            <a:extLst>
              <a:ext uri="{FF2B5EF4-FFF2-40B4-BE49-F238E27FC236}">
                <a16:creationId xmlns:a16="http://schemas.microsoft.com/office/drawing/2014/main" id="{615446C1-75EF-102E-CD27-3DDD8607C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dirty="0"/>
              <a:t>Applied Problem Solving Techniques</a:t>
            </a:r>
            <a:endParaRPr lang="en-US" dirty="0"/>
          </a:p>
        </p:txBody>
      </p:sp>
      <p:sp>
        <p:nvSpPr>
          <p:cNvPr id="8" name="İçerik Yer Tutucusu 7">
            <a:extLst>
              <a:ext uri="{FF2B5EF4-FFF2-40B4-BE49-F238E27FC236}">
                <a16:creationId xmlns:a16="http://schemas.microsoft.com/office/drawing/2014/main" id="{736D7FC5-AF2C-6EEE-6F05-0FAC88A44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you are an industrial engineer working in a manufacturing facility.</a:t>
            </a:r>
          </a:p>
          <a:p>
            <a:r>
              <a:rPr lang="en-US" dirty="0"/>
              <a:t>One morning, you notice that the stock level of a key product is dropping rapidly. A new order has been placed, but the delivery is still in transit.</a:t>
            </a:r>
          </a:p>
          <a:p>
            <a:r>
              <a:rPr lang="en-US" dirty="0"/>
              <a:t>At the same time, a machine on the production line comes to an unexpected stop. The shift supervisor has executed the work orders in the wrong sequence.</a:t>
            </a:r>
          </a:p>
          <a:p>
            <a:r>
              <a:rPr lang="en-US" dirty="0"/>
              <a:t>The production schedule collapses, and shipments are delayed. The customer, dissatisfied, cancels the order.</a:t>
            </a:r>
          </a:p>
          <a:p>
            <a:r>
              <a:rPr lang="en-US" dirty="0"/>
              <a:t>A delayed supply. A halted operation. A lost customer.</a:t>
            </a:r>
          </a:p>
          <a:p>
            <a:endParaRPr lang="en-US" dirty="0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2F5A03FD-23E1-8C4D-D7EA-E76C596CAC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578" y="6599055"/>
            <a:ext cx="4258230" cy="215900"/>
          </a:xfrm>
        </p:spPr>
        <p:txBody>
          <a:bodyPr/>
          <a:lstStyle/>
          <a:p>
            <a:pPr>
              <a:defRPr/>
            </a:pPr>
            <a:r>
              <a:rPr lang="en-US" dirty="0"/>
              <a:t>Applied Problem Solving Techniques – </a:t>
            </a:r>
            <a:r>
              <a:rPr lang="en-US" dirty="0" err="1"/>
              <a:t>Asst.Prof</a:t>
            </a:r>
            <a:r>
              <a:rPr lang="en-US" dirty="0"/>
              <a:t>. Bülent ŞİMŞEK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07E4A7E3-C369-70EF-64B3-E063A702BE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551AAA-0B12-43B3-8827-6B8CCA7A6AFB}" type="slidenum">
              <a:rPr lang="tr-TR" smtClean="0"/>
              <a:pPr>
                <a:defRPr/>
              </a:pPr>
              <a:t>2</a:t>
            </a:fld>
            <a:r>
              <a:rPr lang="tr-TR" dirty="0"/>
              <a:t>/22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76AA7CE6-7B69-45F4-AD7D-882C87DBA46C}"/>
              </a:ext>
            </a:extLst>
          </p:cNvPr>
          <p:cNvSpPr/>
          <p:nvPr/>
        </p:nvSpPr>
        <p:spPr>
          <a:xfrm rot="21136146">
            <a:off x="2812410" y="2613029"/>
            <a:ext cx="72008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if you could foresee these issues before they happened?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5AC3266C-9E90-14E2-12D4-66DFF2BF4581}"/>
              </a:ext>
            </a:extLst>
          </p:cNvPr>
          <p:cNvSpPr/>
          <p:nvPr/>
        </p:nvSpPr>
        <p:spPr>
          <a:xfrm rot="383680">
            <a:off x="3316209" y="2799205"/>
            <a:ext cx="72008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if you could make fast, data-driven, intelligent decisions—before it was too late?</a:t>
            </a:r>
          </a:p>
        </p:txBody>
      </p:sp>
    </p:spTree>
    <p:extLst>
      <p:ext uri="{BB962C8B-B14F-4D97-AF65-F5344CB8AC3E}">
        <p14:creationId xmlns:p14="http://schemas.microsoft.com/office/powerpoint/2010/main" val="151500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163EAC0-B0E4-BA68-C089-A27E9F7DE1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E60FA0D-A6D7-2096-D815-00F90167AF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551AAA-0B12-43B3-8827-6B8CCA7A6AFB}" type="slidenum">
              <a:rPr lang="tr-TR" smtClean="0"/>
              <a:pPr>
                <a:defRPr/>
              </a:pPr>
              <a:t>20</a:t>
            </a:fld>
            <a:r>
              <a:rPr lang="tr-TR" dirty="0"/>
              <a:t>/20</a:t>
            </a:r>
          </a:p>
        </p:txBody>
      </p:sp>
      <p:sp>
        <p:nvSpPr>
          <p:cNvPr id="9" name="Text Box 4">
            <a:hlinkClick r:id="rId3" action="ppaction://hlinkpres?slideindex=1&amp;slidetitle="/>
          </p:cNvPr>
          <p:cNvSpPr txBox="1">
            <a:spLocks noChangeArrowheads="1"/>
          </p:cNvSpPr>
          <p:nvPr/>
        </p:nvSpPr>
        <p:spPr bwMode="auto">
          <a:xfrm>
            <a:off x="1742352" y="2924944"/>
            <a:ext cx="8775005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spcAft>
                <a:spcPts val="600"/>
              </a:spcAft>
              <a:buFont typeface="Arial" charset="0"/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ts val="600"/>
              </a:spcBef>
              <a:spcAft>
                <a:spcPts val="600"/>
              </a:spcAft>
              <a:buFont typeface="Arial" charset="0"/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defRPr sz="2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defRPr sz="2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5400" noProof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  <a:r>
              <a:rPr lang="tr-TR" altLang="tr-TR" sz="5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9095E5-BF72-4636-0C7D-85C022BE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dirty="0"/>
              <a:t>Applied Problem Solving Techniques</a:t>
            </a:r>
            <a:endParaRPr lang="en-US" dirty="0"/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D677E4BC-0AA7-857C-55AA-547FE26A0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43" y="797099"/>
            <a:ext cx="11888024" cy="1767805"/>
          </a:xfrm>
        </p:spPr>
        <p:txBody>
          <a:bodyPr/>
          <a:lstStyle/>
          <a:p>
            <a:r>
              <a:rPr lang="en-US" dirty="0"/>
              <a:t>AI is no longer a trend — it's a necessity in modern supply chains. It predicts, optimizes, and prevents. This course will help you gain that same problem-solving power — through real data, real tools, and real impact.</a:t>
            </a:r>
            <a:endParaRPr lang="tr-T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D8A9048-EC56-F459-EC8B-44F2D8EE47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9E89DA1-407B-9ECB-65BA-6DEB00D9A0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3</a:t>
            </a:fld>
            <a:r>
              <a:rPr lang="tr-TR" dirty="0"/>
              <a:t>/20</a:t>
            </a:r>
          </a:p>
        </p:txBody>
      </p:sp>
      <p:pic>
        <p:nvPicPr>
          <p:cNvPr id="7" name="Resim 6">
            <a:hlinkClick r:id="rId2"/>
            <a:extLst>
              <a:ext uri="{FF2B5EF4-FFF2-40B4-BE49-F238E27FC236}">
                <a16:creationId xmlns:a16="http://schemas.microsoft.com/office/drawing/2014/main" id="{0E0D982B-6BF6-6921-C07A-F0741A509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911" y="2431414"/>
            <a:ext cx="8280920" cy="3875270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BF52DBB7-AB2F-A25C-189E-C00273C1B98A}"/>
              </a:ext>
            </a:extLst>
          </p:cNvPr>
          <p:cNvSpPr txBox="1"/>
          <p:nvPr/>
        </p:nvSpPr>
        <p:spPr>
          <a:xfrm>
            <a:off x="1970099" y="5837205"/>
            <a:ext cx="8923857" cy="98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just" defTabSz="358775" eaLnBrk="1" hangingPunct="1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24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9138" indent="-342900" algn="just" defTabSz="358775" eaLnBrk="1" hangingPunct="1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-"/>
              <a:defRPr lang="tr-TR" b="0" dirty="0" smtClean="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074738" indent="-342900" algn="just" defTabSz="358775" eaLnBrk="1" hangingPunct="1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▪"/>
              <a:defRPr lang="tr-TR" b="0" dirty="0" smtClean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438275" indent="-342900" algn="just" defTabSz="358775" eaLnBrk="1" hangingPunct="1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Times New Roman" panose="02020603050405020304" pitchFamily="18" charset="0"/>
              <a:buChar char="▫"/>
              <a:defRPr lang="tr-TR" b="0" dirty="0" smtClean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793875" indent="-342900" algn="just" defTabSz="358775" eaLnBrk="1" hangingPunct="1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lang="tr-TR" b="0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latin typeface="+mn-lt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</a:rPr>
              <a:t>How AI Is Transforming Supply Chain Management - Real-World Applications</a:t>
            </a:r>
          </a:p>
        </p:txBody>
      </p:sp>
    </p:spTree>
    <p:extLst>
      <p:ext uri="{BB962C8B-B14F-4D97-AF65-F5344CB8AC3E}">
        <p14:creationId xmlns:p14="http://schemas.microsoft.com/office/powerpoint/2010/main" val="1162925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36B15A0-696B-2380-9290-C5A4E969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AI Is Transforming Supply Chain Management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69663FD-D026-0F58-2258-9AE55D6C6D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Applied Problem Solving Techniques – Asst.Prof. Bülent ŞİMŞEK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4019EB80-058F-D98A-02DA-FA5BE49969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4</a:t>
            </a:fld>
            <a:r>
              <a:rPr lang="tr-TR" dirty="0"/>
              <a:t>/20</a:t>
            </a:r>
          </a:p>
        </p:txBody>
      </p:sp>
      <p:graphicFrame>
        <p:nvGraphicFramePr>
          <p:cNvPr id="6" name="İçerik Yer Tutucusu 6">
            <a:extLst>
              <a:ext uri="{FF2B5EF4-FFF2-40B4-BE49-F238E27FC236}">
                <a16:creationId xmlns:a16="http://schemas.microsoft.com/office/drawing/2014/main" id="{492590CC-1860-DDCF-4E86-A98C3A9757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7806639"/>
              </p:ext>
            </p:extLst>
          </p:nvPr>
        </p:nvGraphicFramePr>
        <p:xfrm>
          <a:off x="160338" y="796925"/>
          <a:ext cx="11887200" cy="5697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2746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1CBCF314-29C2-5C30-2498-7F69F1442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:a16="http://schemas.microsoft.com/office/drawing/2014/main" id="{A6928E6B-D6B6-6D12-6866-1065E0A89A2A}"/>
              </a:ext>
            </a:extLst>
          </p:cNvPr>
          <p:cNvSpPr/>
          <p:nvPr/>
        </p:nvSpPr>
        <p:spPr>
          <a:xfrm>
            <a:off x="8760296" y="0"/>
            <a:ext cx="3447813" cy="350100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9109385-DFF7-1A5D-AD06-ECAC61B4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1417ADD-6B78-A48C-799C-5DA2EDD05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9851" y="368525"/>
            <a:ext cx="2168798" cy="2127845"/>
          </a:xfrm>
        </p:spPr>
        <p:txBody>
          <a:bodyPr/>
          <a:lstStyle/>
          <a:p>
            <a:r>
              <a:rPr lang="en-US" dirty="0"/>
              <a:t>Python</a:t>
            </a:r>
          </a:p>
          <a:p>
            <a:endParaRPr lang="en-US" sz="800" dirty="0"/>
          </a:p>
          <a:p>
            <a:r>
              <a:rPr lang="en-US" dirty="0"/>
              <a:t>PyCharm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E2CBEDA-FD9E-D190-0679-68CB50E437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578" y="6599054"/>
            <a:ext cx="4402246" cy="258945"/>
          </a:xfrm>
        </p:spPr>
        <p:txBody>
          <a:bodyPr/>
          <a:lstStyle/>
          <a:p>
            <a:pPr>
              <a:defRPr/>
            </a:pPr>
            <a:r>
              <a:rPr lang="en-US" dirty="0"/>
              <a:t>Applied Problem Solving Techniques – </a:t>
            </a:r>
            <a:r>
              <a:rPr lang="en-US" dirty="0" err="1"/>
              <a:t>Asst.Prof</a:t>
            </a:r>
            <a:r>
              <a:rPr lang="en-US" dirty="0"/>
              <a:t>. Bülent ŞİMŞEK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19F0E29-7D99-E910-C598-6BD63F2B36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>
                <a:solidFill>
                  <a:schemeClr val="bg1"/>
                </a:solidFill>
              </a:rPr>
              <a:pPr>
                <a:defRPr/>
              </a:pPr>
              <a:t>5</a:t>
            </a:fld>
            <a:r>
              <a:rPr lang="tr-TR" dirty="0">
                <a:solidFill>
                  <a:schemeClr val="bg1"/>
                </a:solidFill>
              </a:rPr>
              <a:t>/20</a:t>
            </a:r>
          </a:p>
        </p:txBody>
      </p:sp>
      <p:pic>
        <p:nvPicPr>
          <p:cNvPr id="1026" name="Picture 2" descr="Python">
            <a:extLst>
              <a:ext uri="{FF2B5EF4-FFF2-40B4-BE49-F238E27FC236}">
                <a16:creationId xmlns:a16="http://schemas.microsoft.com/office/drawing/2014/main" id="{0E28BDD6-C079-6FB3-9BBD-A74FF38AA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368" y="368525"/>
            <a:ext cx="639514" cy="63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wnload PyCharm Community Edition 2025.1.1.1 for Windows - Filehippo.com">
            <a:extLst>
              <a:ext uri="{FF2B5EF4-FFF2-40B4-BE49-F238E27FC236}">
                <a16:creationId xmlns:a16="http://schemas.microsoft.com/office/drawing/2014/main" id="{77CFA059-B3C1-BBEA-B76E-6044A09DB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368" y="1417273"/>
            <a:ext cx="639514" cy="63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erbest Form: Şekil 8">
            <a:extLst>
              <a:ext uri="{FF2B5EF4-FFF2-40B4-BE49-F238E27FC236}">
                <a16:creationId xmlns:a16="http://schemas.microsoft.com/office/drawing/2014/main" id="{E6A04F83-985E-D066-7C0B-14929FFB7754}"/>
              </a:ext>
            </a:extLst>
          </p:cNvPr>
          <p:cNvSpPr/>
          <p:nvPr/>
        </p:nvSpPr>
        <p:spPr>
          <a:xfrm>
            <a:off x="8673220" y="3123446"/>
            <a:ext cx="3539905" cy="1557196"/>
          </a:xfrm>
          <a:custGeom>
            <a:avLst/>
            <a:gdLst>
              <a:gd name="connsiteX0" fmla="*/ 90534 w 3539905"/>
              <a:gd name="connsiteY0" fmla="*/ 0 h 1557196"/>
              <a:gd name="connsiteX1" fmla="*/ 0 w 3539905"/>
              <a:gd name="connsiteY1" fmla="*/ 905346 h 1557196"/>
              <a:gd name="connsiteX2" fmla="*/ 3213980 w 3539905"/>
              <a:gd name="connsiteY2" fmla="*/ 1557196 h 1557196"/>
              <a:gd name="connsiteX3" fmla="*/ 3277354 w 3539905"/>
              <a:gd name="connsiteY3" fmla="*/ 1276538 h 1557196"/>
              <a:gd name="connsiteX4" fmla="*/ 3458424 w 3539905"/>
              <a:gd name="connsiteY4" fmla="*/ 878186 h 1557196"/>
              <a:gd name="connsiteX5" fmla="*/ 3512744 w 3539905"/>
              <a:gd name="connsiteY5" fmla="*/ 832918 h 1557196"/>
              <a:gd name="connsiteX6" fmla="*/ 3539905 w 3539905"/>
              <a:gd name="connsiteY6" fmla="*/ 353085 h 1557196"/>
              <a:gd name="connsiteX7" fmla="*/ 162962 w 3539905"/>
              <a:gd name="connsiteY7" fmla="*/ 371192 h 1557196"/>
              <a:gd name="connsiteX8" fmla="*/ 90534 w 3539905"/>
              <a:gd name="connsiteY8" fmla="*/ 0 h 155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9905" h="1557196">
                <a:moveTo>
                  <a:pt x="90534" y="0"/>
                </a:moveTo>
                <a:lnTo>
                  <a:pt x="0" y="905346"/>
                </a:lnTo>
                <a:lnTo>
                  <a:pt x="3213980" y="1557196"/>
                </a:lnTo>
                <a:lnTo>
                  <a:pt x="3277354" y="1276538"/>
                </a:lnTo>
                <a:lnTo>
                  <a:pt x="3458424" y="878186"/>
                </a:lnTo>
                <a:lnTo>
                  <a:pt x="3512744" y="832918"/>
                </a:lnTo>
                <a:lnTo>
                  <a:pt x="3539905" y="353085"/>
                </a:lnTo>
                <a:lnTo>
                  <a:pt x="162962" y="371192"/>
                </a:lnTo>
                <a:lnTo>
                  <a:pt x="90534" y="0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3630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A821C1A-E882-5FB1-F179-2095DB4E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PyCharm</a:t>
            </a:r>
            <a:endParaRPr lang="en-US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D071E4CD-AE17-1D3D-638D-022364171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2563" y="796925"/>
            <a:ext cx="7882749" cy="5697538"/>
          </a:xfr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559D4406-1715-30AB-13E8-312E22400D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Applied Problem Solving Techniques – </a:t>
            </a:r>
            <a:r>
              <a:rPr lang="en-US" dirty="0" err="1"/>
              <a:t>Asst.Prof</a:t>
            </a:r>
            <a:r>
              <a:rPr lang="en-US" dirty="0"/>
              <a:t>. Bülent ŞİMŞEK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A2B3FB6-0978-0594-66F5-1B0C5A45F8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B6115F-9BFA-4580-B6F6-4857CFACD6BC}" type="slidenum">
              <a:rPr lang="tr-TR" smtClean="0"/>
              <a:pPr>
                <a:defRPr/>
              </a:pPr>
              <a:t>6</a:t>
            </a:fld>
            <a:r>
              <a:rPr lang="tr-TR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3675541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4">
            <a:extLst>
              <a:ext uri="{FF2B5EF4-FFF2-40B4-BE49-F238E27FC236}">
                <a16:creationId xmlns:a16="http://schemas.microsoft.com/office/drawing/2014/main" id="{D533B89B-D879-9082-683B-8EA40EC2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 Order Quantity (EOQ)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218635-04E0-23D6-EDD6-FD96CFCEC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amount of material stored over time can be shown on an inventory-time diagram, with Q</a:t>
            </a:r>
            <a:r>
              <a:rPr lang="tr-TR" sz="2000" dirty="0"/>
              <a:t> </a:t>
            </a:r>
            <a:r>
              <a:rPr lang="en-US" sz="2000" dirty="0"/>
              <a:t>on the vertical axis and the time on the horizontal axis. The total time period (one year) is divided</a:t>
            </a:r>
            <a:r>
              <a:rPr lang="tr-TR" sz="2000" dirty="0"/>
              <a:t> </a:t>
            </a:r>
            <a:r>
              <a:rPr lang="en-US" sz="2000" dirty="0"/>
              <a:t>into n parts.</a:t>
            </a:r>
            <a:endParaRPr lang="tr-TR" sz="20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B9E9017-1FF9-C03A-0137-8D66B4A4C3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E36F40-6EB3-4B30-9BDC-3E3CF0A1C0BC}" type="slidenum">
              <a:rPr lang="en-GB" smtClean="0"/>
              <a:pPr/>
              <a:t>7</a:t>
            </a:fld>
            <a:r>
              <a:rPr lang="tr-TR" dirty="0"/>
              <a:t>/20</a:t>
            </a:r>
            <a:endParaRPr lang="en-GB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7336FE2-4519-D55A-B65F-B048B1F798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Applied Problem Solving Techniques – </a:t>
            </a:r>
            <a:r>
              <a:rPr lang="en-US" dirty="0" err="1"/>
              <a:t>Asst.Prof</a:t>
            </a:r>
            <a:r>
              <a:rPr lang="en-US" dirty="0"/>
              <a:t>. Bülent ŞİMŞEK</a:t>
            </a:r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9701CF64-4EA2-046E-AEF3-AF426C067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759" y="2262024"/>
            <a:ext cx="6144482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37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4">
            <a:extLst>
              <a:ext uri="{FF2B5EF4-FFF2-40B4-BE49-F238E27FC236}">
                <a16:creationId xmlns:a16="http://schemas.microsoft.com/office/drawing/2014/main" id="{B1A60B63-0D8A-4C4F-DC1C-D52563B5F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 Order Quantity (EOQ)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9656BCB-3DAE-EE03-B31F-EA3BB5DC7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Inventory models </a:t>
            </a:r>
            <a:r>
              <a:rPr lang="en-US" sz="2000" dirty="0">
                <a:solidFill>
                  <a:srgbClr val="0000FF"/>
                </a:solidFill>
              </a:rPr>
              <a:t>deal with idle resources </a:t>
            </a:r>
            <a:r>
              <a:rPr lang="en-US" sz="2000" dirty="0"/>
              <a:t>like men, machines, money and materials. </a:t>
            </a:r>
            <a:endParaRPr lang="tr-TR" sz="2000" dirty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/>
              <a:t>These</a:t>
            </a:r>
            <a:r>
              <a:rPr lang="tr-TR" sz="2000" dirty="0"/>
              <a:t> </a:t>
            </a:r>
            <a:r>
              <a:rPr lang="en-US" sz="2000" dirty="0"/>
              <a:t>models are </a:t>
            </a:r>
            <a:r>
              <a:rPr lang="en-US" sz="2000" dirty="0">
                <a:solidFill>
                  <a:srgbClr val="0000FF"/>
                </a:solidFill>
              </a:rPr>
              <a:t>concerned with two decisions</a:t>
            </a:r>
            <a:r>
              <a:rPr lang="en-US" sz="2000" dirty="0"/>
              <a:t>: </a:t>
            </a:r>
            <a:endParaRPr lang="tr-TR" sz="2000" dirty="0"/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9E47"/>
                </a:solidFill>
              </a:rPr>
              <a:t>how much </a:t>
            </a:r>
            <a:r>
              <a:rPr lang="en-US" sz="1800" dirty="0"/>
              <a:t>to order (purchase or produce) </a:t>
            </a:r>
            <a:endParaRPr lang="tr-TR" sz="1800" dirty="0"/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/>
              <a:t>when</a:t>
            </a:r>
            <a:r>
              <a:rPr lang="tr-TR" sz="1800" dirty="0"/>
              <a:t> </a:t>
            </a:r>
            <a:r>
              <a:rPr lang="en-US" sz="1800" dirty="0"/>
              <a:t>to order so as to </a:t>
            </a:r>
            <a:r>
              <a:rPr lang="en-US" sz="1800" dirty="0">
                <a:solidFill>
                  <a:srgbClr val="E35803"/>
                </a:solidFill>
              </a:rPr>
              <a:t>minimize</a:t>
            </a:r>
            <a:r>
              <a:rPr lang="en-US" sz="1800" dirty="0"/>
              <a:t> the total </a:t>
            </a:r>
            <a:r>
              <a:rPr lang="en-US" sz="1800" dirty="0">
                <a:solidFill>
                  <a:srgbClr val="E35803"/>
                </a:solidFill>
              </a:rPr>
              <a:t>cost</a:t>
            </a:r>
            <a:r>
              <a:rPr lang="en-US" sz="1800" dirty="0"/>
              <a:t>.</a:t>
            </a:r>
            <a:endParaRPr lang="tr-TR" sz="1800" dirty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/>
              <a:t>For the first decision—</a:t>
            </a:r>
            <a:r>
              <a:rPr lang="en-US" sz="2000" dirty="0">
                <a:solidFill>
                  <a:srgbClr val="0000FF"/>
                </a:solidFill>
              </a:rPr>
              <a:t>how much to order</a:t>
            </a:r>
            <a:r>
              <a:rPr lang="en-US" sz="2000" dirty="0"/>
              <a:t>, there are two basic costs are considered namely,</a:t>
            </a:r>
            <a:r>
              <a:rPr lang="tr-TR" sz="2000" dirty="0"/>
              <a:t> 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/>
              <a:t>inventory carrying costs </a:t>
            </a:r>
            <a:endParaRPr lang="tr-TR" sz="1800" dirty="0"/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/>
              <a:t>ordering or acquisition costs. </a:t>
            </a:r>
            <a:endParaRPr lang="tr-TR" sz="1800" dirty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/>
              <a:t>As the </a:t>
            </a:r>
            <a:r>
              <a:rPr lang="en-US" sz="2000" dirty="0">
                <a:solidFill>
                  <a:srgbClr val="0000FF"/>
                </a:solidFill>
              </a:rPr>
              <a:t>quantity ordered </a:t>
            </a:r>
            <a:r>
              <a:rPr lang="en-US" sz="2000" dirty="0"/>
              <a:t>is increased,</a:t>
            </a:r>
            <a:r>
              <a:rPr lang="tr-TR" sz="2000" dirty="0"/>
              <a:t> </a:t>
            </a:r>
            <a:r>
              <a:rPr lang="en-US" sz="2000" dirty="0"/>
              <a:t>the inventory </a:t>
            </a:r>
            <a:r>
              <a:rPr lang="en-US" sz="2000" dirty="0">
                <a:solidFill>
                  <a:srgbClr val="E35803"/>
                </a:solidFill>
              </a:rPr>
              <a:t>carrying cost </a:t>
            </a:r>
            <a:r>
              <a:rPr lang="en-US" sz="2000" dirty="0"/>
              <a:t>increases while the </a:t>
            </a:r>
            <a:r>
              <a:rPr lang="en-US" sz="2000" dirty="0">
                <a:solidFill>
                  <a:srgbClr val="009E47"/>
                </a:solidFill>
              </a:rPr>
              <a:t>ordering cost </a:t>
            </a:r>
            <a:r>
              <a:rPr lang="en-US" sz="2000" dirty="0"/>
              <a:t>decreases. </a:t>
            </a:r>
            <a:endParaRPr lang="tr-TR" sz="2000" dirty="0"/>
          </a:p>
          <a:p>
            <a:pPr>
              <a:spcAft>
                <a:spcPts val="600"/>
              </a:spcAft>
            </a:pPr>
            <a:endParaRPr lang="tr-TR" sz="20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D4BA82D-1CB5-3057-9542-E234837806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E36F40-6EB3-4B30-9BDC-3E3CF0A1C0BC}" type="slidenum">
              <a:rPr lang="en-GB" smtClean="0"/>
              <a:pPr/>
              <a:t>8</a:t>
            </a:fld>
            <a:r>
              <a:rPr lang="tr-TR" dirty="0"/>
              <a:t>/20</a:t>
            </a:r>
            <a:endParaRPr lang="en-GB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DE04DC2-E8A8-F45F-97A3-36548FC99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Applied Problem Solving Techniques – </a:t>
            </a:r>
            <a:r>
              <a:rPr lang="en-US" dirty="0" err="1"/>
              <a:t>Asst.Prof</a:t>
            </a:r>
            <a:r>
              <a:rPr lang="en-US" dirty="0"/>
              <a:t>. Bülent ŞİMŞEK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0689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DCA6686E-499C-51FF-3900-1898B4A8B8C1}"/>
              </a:ext>
            </a:extLst>
          </p:cNvPr>
          <p:cNvSpPr/>
          <p:nvPr/>
        </p:nvSpPr>
        <p:spPr>
          <a:xfrm>
            <a:off x="-240704" y="4509120"/>
            <a:ext cx="12601400" cy="24482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FECF9336-0464-2BB7-F505-D171788D4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 Order Quantity (EOQ)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9656BCB-3DAE-EE03-B31F-EA3BB5DC7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rgbClr val="0000FF"/>
                </a:solidFill>
              </a:rPr>
              <a:t>‘</a:t>
            </a:r>
            <a:r>
              <a:rPr lang="en-US" sz="2000" b="1" dirty="0">
                <a:solidFill>
                  <a:srgbClr val="0000FF"/>
                </a:solidFill>
              </a:rPr>
              <a:t>order quantity</a:t>
            </a:r>
            <a:r>
              <a:rPr lang="en-US" sz="2000" dirty="0">
                <a:solidFill>
                  <a:srgbClr val="0000FF"/>
                </a:solidFill>
              </a:rPr>
              <a:t>’</a:t>
            </a:r>
            <a:r>
              <a:rPr lang="tr-TR" sz="2000" dirty="0"/>
              <a:t> </a:t>
            </a:r>
            <a:r>
              <a:rPr lang="en-US" sz="2000" dirty="0"/>
              <a:t>means the </a:t>
            </a:r>
            <a:r>
              <a:rPr lang="en-US" sz="2000" dirty="0">
                <a:solidFill>
                  <a:srgbClr val="0000FF"/>
                </a:solidFill>
              </a:rPr>
              <a:t>quantity produced or procured during one production cycle</a:t>
            </a:r>
            <a:r>
              <a:rPr lang="en-US" sz="2000" dirty="0"/>
              <a:t>. </a:t>
            </a:r>
            <a:endParaRPr lang="tr-TR" sz="2000" dirty="0"/>
          </a:p>
          <a:p>
            <a:pPr>
              <a:spcAft>
                <a:spcPts val="600"/>
              </a:spcAft>
            </a:pPr>
            <a:r>
              <a:rPr lang="en-US" sz="2000" dirty="0"/>
              <a:t>Economic order quantity</a:t>
            </a:r>
            <a:r>
              <a:rPr lang="tr-TR" sz="2000" dirty="0"/>
              <a:t> </a:t>
            </a:r>
            <a:r>
              <a:rPr lang="en-US" sz="2000" dirty="0"/>
              <a:t>is calculated by balancing the two costs. (EOQ) is that size of order</a:t>
            </a:r>
            <a:r>
              <a:rPr lang="tr-TR" sz="2000" dirty="0"/>
              <a:t> </a:t>
            </a:r>
            <a:r>
              <a:rPr lang="en-US" sz="2000" dirty="0"/>
              <a:t>which minimizes total </a:t>
            </a:r>
            <a:endParaRPr lang="tr-TR" sz="2000" dirty="0"/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/>
              <a:t>costs of carrying</a:t>
            </a:r>
            <a:endParaRPr lang="tr-T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cost of ordering.</a:t>
            </a:r>
            <a:endParaRPr lang="tr-TR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i.e., </a:t>
            </a:r>
            <a:r>
              <a:rPr lang="en-US" sz="2000" dirty="0">
                <a:solidFill>
                  <a:srgbClr val="E35803"/>
                </a:solidFill>
              </a:rPr>
              <a:t>Minimum Total Cost </a:t>
            </a:r>
            <a:r>
              <a:rPr lang="en-US" sz="2000" dirty="0"/>
              <a:t>occurs when </a:t>
            </a:r>
            <a:endParaRPr lang="tr-TR" sz="2000" dirty="0"/>
          </a:p>
          <a:p>
            <a:pPr marL="0" indent="0" algn="ctr">
              <a:buNone/>
            </a:pPr>
            <a:r>
              <a:rPr lang="en-US" sz="2000" dirty="0">
                <a:solidFill>
                  <a:srgbClr val="0000FF"/>
                </a:solidFill>
              </a:rPr>
              <a:t>Inventory Carrying Cost = Ordering Cost</a:t>
            </a:r>
            <a:endParaRPr lang="tr-TR" sz="2000" dirty="0">
              <a:solidFill>
                <a:srgbClr val="0000FF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Economic order quantity can be determined by two methods: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1. </a:t>
            </a:r>
            <a:r>
              <a:rPr lang="tr-TR" sz="2000" dirty="0"/>
              <a:t> </a:t>
            </a:r>
            <a:r>
              <a:rPr lang="en-US" sz="2000" dirty="0"/>
              <a:t>Tabulation method.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dirty="0"/>
              <a:t>2. </a:t>
            </a:r>
            <a:r>
              <a:rPr lang="tr-TR" sz="2000" dirty="0"/>
              <a:t> </a:t>
            </a:r>
            <a:r>
              <a:rPr lang="en-US" sz="2000" dirty="0"/>
              <a:t>Algebraic method.</a:t>
            </a:r>
            <a:endParaRPr lang="tr-TR" sz="2000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0ACE718-28A8-A5A0-2DF1-F134CD6BFB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578" y="6599054"/>
            <a:ext cx="4114214" cy="258945"/>
          </a:xfrm>
        </p:spPr>
        <p:txBody>
          <a:bodyPr/>
          <a:lstStyle/>
          <a:p>
            <a:pPr>
              <a:defRPr/>
            </a:pPr>
            <a:r>
              <a:rPr lang="en-US" dirty="0"/>
              <a:t>Applied Problem Solving Techniques – </a:t>
            </a:r>
            <a:r>
              <a:rPr lang="en-US" dirty="0" err="1"/>
              <a:t>Asst.Prof</a:t>
            </a:r>
            <a:r>
              <a:rPr lang="en-US" dirty="0"/>
              <a:t>. Bülent ŞİMŞEK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D4BA82D-1CB5-3057-9542-E234837806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E36F40-6EB3-4B30-9BDC-3E3CF0A1C0BC}" type="slidenum">
              <a:rPr lang="en-GB" smtClean="0"/>
              <a:pPr/>
              <a:t>9</a:t>
            </a:fld>
            <a:r>
              <a:rPr lang="tr-TR" dirty="0"/>
              <a:t>/20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5229584"/>
      </p:ext>
    </p:extLst>
  </p:cSld>
  <p:clrMapOvr>
    <a:masterClrMapping/>
  </p:clrMapOvr>
</p:sld>
</file>

<file path=ppt/theme/theme1.xml><?xml version="1.0" encoding="utf-8"?>
<a:theme xmlns:a="http://schemas.openxmlformats.org/drawingml/2006/main" name="Özel Tasarım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itanity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antitanity" id="{B4235C6C-5E56-494D-8A5E-7D9E06737547}" vid="{3342EB19-4970-478A-B8BC-6146819A6421}"/>
    </a:ext>
  </a:extLst>
</a:theme>
</file>

<file path=ppt/theme/theme3.xml><?xml version="1.0" encoding="utf-8"?>
<a:theme xmlns:a="http://schemas.openxmlformats.org/drawingml/2006/main" name="1_Kantitanity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antitanity" id="{AB2BEFAA-3E2A-411E-BA4E-EA42B1F1837D}" vid="{2BFA7D6C-4603-4227-A045-0D0B0E6642DB}"/>
    </a:ext>
  </a:extLst>
</a:theme>
</file>

<file path=ppt/theme/theme4.xml><?xml version="1.0" encoding="utf-8"?>
<a:theme xmlns:a="http://schemas.openxmlformats.org/drawingml/2006/main" name="2_Kantitanity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antitanity" id="{AA93E84E-0C8F-4FF7-9E9D-A6C5CD8C9257}" vid="{66C137A9-DDD5-4120-8916-DC1A61FE93C7}"/>
    </a:ext>
  </a:extLst>
</a:theme>
</file>

<file path=ppt/theme/theme5.xml><?xml version="1.0" encoding="utf-8"?>
<a:theme xmlns:a="http://schemas.openxmlformats.org/drawingml/2006/main" name="Kantitanity2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antitanity2" id="{ABE4CB41-017F-41DE-A831-527683A03C0B}" vid="{7EC825C5-B8D6-41EF-B9DF-9C6E79590FFF}"/>
    </a:ext>
  </a:extLst>
</a:theme>
</file>

<file path=ppt/theme/theme6.xml><?xml version="1.0" encoding="utf-8"?>
<a:theme xmlns:a="http://schemas.openxmlformats.org/drawingml/2006/main" name="3_Kantitanity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antitanity" id="{93E51C97-146D-4DB7-BAB7-25A88F18472F}" vid="{992F4A6B-3679-4C3A-A25A-42E6FF8DAA96}"/>
    </a:ext>
  </a:extLst>
</a:theme>
</file>

<file path=ppt/theme/theme7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88005</TotalTime>
  <Words>1759</Words>
  <Application>Microsoft Office PowerPoint</Application>
  <PresentationFormat>Geniş ekran</PresentationFormat>
  <Paragraphs>276</Paragraphs>
  <Slides>20</Slides>
  <Notes>6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6</vt:i4>
      </vt:variant>
      <vt:variant>
        <vt:lpstr>Slayt Başlıkları</vt:lpstr>
      </vt:variant>
      <vt:variant>
        <vt:i4>20</vt:i4>
      </vt:variant>
    </vt:vector>
  </HeadingPairs>
  <TitlesOfParts>
    <vt:vector size="32" baseType="lpstr">
      <vt:lpstr>Arial</vt:lpstr>
      <vt:lpstr>Calibri</vt:lpstr>
      <vt:lpstr>Cambria Math</vt:lpstr>
      <vt:lpstr>JetBrains Mono</vt:lpstr>
      <vt:lpstr>Times New Roman</vt:lpstr>
      <vt:lpstr>Wingdings</vt:lpstr>
      <vt:lpstr>Özel Tasarım</vt:lpstr>
      <vt:lpstr>Kantitanity</vt:lpstr>
      <vt:lpstr>1_Kantitanity</vt:lpstr>
      <vt:lpstr>2_Kantitanity</vt:lpstr>
      <vt:lpstr>Kantitanity2</vt:lpstr>
      <vt:lpstr>3_Kantitanity</vt:lpstr>
      <vt:lpstr>PowerPoint Sunusu</vt:lpstr>
      <vt:lpstr>Applied Problem Solving Techniques</vt:lpstr>
      <vt:lpstr>Applied Problem Solving Techniques</vt:lpstr>
      <vt:lpstr>How AI Is Transforming Supply Chain Management</vt:lpstr>
      <vt:lpstr>Installation</vt:lpstr>
      <vt:lpstr>PyCharm</vt:lpstr>
      <vt:lpstr>Economic Order Quantity (EOQ)</vt:lpstr>
      <vt:lpstr>Economic Order Quantity (EOQ)</vt:lpstr>
      <vt:lpstr>Economic Order Quantity (EOQ)</vt:lpstr>
      <vt:lpstr>First Try</vt:lpstr>
      <vt:lpstr>Tabulation</vt:lpstr>
      <vt:lpstr>Tabulation</vt:lpstr>
      <vt:lpstr>First Try</vt:lpstr>
      <vt:lpstr>First Try</vt:lpstr>
      <vt:lpstr>First Try</vt:lpstr>
      <vt:lpstr>First Try</vt:lpstr>
      <vt:lpstr>First Try</vt:lpstr>
      <vt:lpstr>First Try</vt:lpstr>
      <vt:lpstr>Practice</vt:lpstr>
      <vt:lpstr>PowerPoint Sunusu</vt:lpstr>
    </vt:vector>
  </TitlesOfParts>
  <Company>Arel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Algoritma ve Programlama</dc:title>
  <dc:subject>Bilgisayarın Genel Yapısı ve Programlama Dilleri ve Nesilleri</dc:subject>
  <dc:creator>BÜLENT ŞİMŞEK</dc:creator>
  <cp:lastModifiedBy>Bülent ŞİMŞEK</cp:lastModifiedBy>
  <cp:revision>2204</cp:revision>
  <cp:lastPrinted>2022-04-08T08:30:54Z</cp:lastPrinted>
  <dcterms:created xsi:type="dcterms:W3CDTF">2002-02-24T09:51:16Z</dcterms:created>
  <dcterms:modified xsi:type="dcterms:W3CDTF">2025-09-28T11:58:02Z</dcterms:modified>
</cp:coreProperties>
</file>